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y="5143500" cx="9144000"/>
  <p:notesSz cx="6858000" cy="9144000"/>
  <p:embeddedFontLst>
    <p:embeddedFont>
      <p:font typeface="Inter"/>
      <p:regular r:id="rId18"/>
      <p:bold r:id="rId19"/>
      <p:italic r:id="rId20"/>
      <p:boldItalic r:id="rId21"/>
    </p:embeddedFont>
    <p:embeddedFont>
      <p:font typeface="Lexend Medium"/>
      <p:regular r:id="rId22"/>
      <p:bold r:id="rId23"/>
    </p:embeddedFont>
    <p:embeddedFont>
      <p:font typeface="Merriweather Black"/>
      <p:bold r:id="rId24"/>
      <p:boldItalic r:id="rId25"/>
    </p:embeddedFont>
    <p:embeddedFont>
      <p:font typeface="Roboto"/>
      <p:regular r:id="rId26"/>
      <p:bold r:id="rId27"/>
      <p:italic r:id="rId28"/>
      <p:boldItalic r:id="rId29"/>
    </p:embeddedFont>
    <p:embeddedFont>
      <p:font typeface="Montserrat"/>
      <p:regular r:id="rId30"/>
      <p:bold r:id="rId31"/>
      <p:italic r:id="rId32"/>
      <p:boldItalic r:id="rId33"/>
    </p:embeddedFont>
    <p:embeddedFont>
      <p:font typeface="Poppins"/>
      <p:regular r:id="rId34"/>
      <p:bold r:id="rId35"/>
      <p:italic r:id="rId36"/>
      <p:boldItalic r:id="rId37"/>
    </p:embeddedFont>
    <p:embeddedFont>
      <p:font typeface="Montserrat Black"/>
      <p:bold r:id="rId38"/>
      <p:boldItalic r:id="rId39"/>
    </p:embeddedFont>
    <p:embeddedFont>
      <p:font typeface="Merriweather Medium"/>
      <p:regular r:id="rId40"/>
      <p:bold r:id="rId41"/>
      <p:italic r:id="rId42"/>
      <p:boldItalic r:id="rId43"/>
    </p:embeddedFont>
    <p:embeddedFont>
      <p:font typeface="Poppins Medium"/>
      <p:regular r:id="rId44"/>
      <p:bold r:id="rId45"/>
      <p:italic r:id="rId46"/>
      <p:boldItalic r:id="rId47"/>
    </p:embeddedFont>
    <p:embeddedFont>
      <p:font typeface="Poppins Black"/>
      <p:bold r:id="rId48"/>
      <p:boldItalic r:id="rId49"/>
    </p:embeddedFont>
    <p:embeddedFont>
      <p:font typeface="DM Sans"/>
      <p:regular r:id="rId50"/>
      <p:bold r:id="rId51"/>
      <p:italic r:id="rId52"/>
      <p:boldItalic r:id="rId53"/>
    </p:embeddedFont>
    <p:embeddedFont>
      <p:font typeface="Merriweather"/>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Medium-regular.fntdata"/><Relationship Id="rId42" Type="http://schemas.openxmlformats.org/officeDocument/2006/relationships/font" Target="fonts/MerriweatherMedium-italic.fntdata"/><Relationship Id="rId41" Type="http://schemas.openxmlformats.org/officeDocument/2006/relationships/font" Target="fonts/MerriweatherMedium-bold.fntdata"/><Relationship Id="rId44" Type="http://schemas.openxmlformats.org/officeDocument/2006/relationships/font" Target="fonts/PoppinsMedium-regular.fntdata"/><Relationship Id="rId43" Type="http://schemas.openxmlformats.org/officeDocument/2006/relationships/font" Target="fonts/MerriweatherMedium-boldItalic.fntdata"/><Relationship Id="rId46" Type="http://schemas.openxmlformats.org/officeDocument/2006/relationships/font" Target="fonts/PoppinsMedium-italic.fntdata"/><Relationship Id="rId45" Type="http://schemas.openxmlformats.org/officeDocument/2006/relationships/font" Target="fonts/PoppinsMedium-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PoppinsBlack-bold.fntdata"/><Relationship Id="rId47" Type="http://schemas.openxmlformats.org/officeDocument/2006/relationships/font" Target="fonts/PoppinsMedium-boldItalic.fntdata"/><Relationship Id="rId49" Type="http://schemas.openxmlformats.org/officeDocument/2006/relationships/font" Target="fonts/PoppinsBlack-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bold.fntdata"/><Relationship Id="rId30" Type="http://schemas.openxmlformats.org/officeDocument/2006/relationships/font" Target="fonts/Montserrat-regular.fntdata"/><Relationship Id="rId33" Type="http://schemas.openxmlformats.org/officeDocument/2006/relationships/font" Target="fonts/Montserrat-boldItalic.fntdata"/><Relationship Id="rId32" Type="http://schemas.openxmlformats.org/officeDocument/2006/relationships/font" Target="fonts/Montserrat-italic.fntdata"/><Relationship Id="rId35" Type="http://schemas.openxmlformats.org/officeDocument/2006/relationships/font" Target="fonts/Poppins-bold.fntdata"/><Relationship Id="rId34" Type="http://schemas.openxmlformats.org/officeDocument/2006/relationships/font" Target="fonts/Poppins-regular.fntdata"/><Relationship Id="rId37" Type="http://schemas.openxmlformats.org/officeDocument/2006/relationships/font" Target="fonts/Poppins-boldItalic.fntdata"/><Relationship Id="rId36" Type="http://schemas.openxmlformats.org/officeDocument/2006/relationships/font" Target="fonts/Poppins-italic.fntdata"/><Relationship Id="rId39" Type="http://schemas.openxmlformats.org/officeDocument/2006/relationships/font" Target="fonts/MontserratBlack-boldItalic.fntdata"/><Relationship Id="rId38" Type="http://schemas.openxmlformats.org/officeDocument/2006/relationships/font" Target="fonts/MontserratBlack-bold.fntdata"/><Relationship Id="rId20" Type="http://schemas.openxmlformats.org/officeDocument/2006/relationships/font" Target="fonts/Inter-italic.fntdata"/><Relationship Id="rId22" Type="http://schemas.openxmlformats.org/officeDocument/2006/relationships/font" Target="fonts/LexendMedium-regular.fntdata"/><Relationship Id="rId21" Type="http://schemas.openxmlformats.org/officeDocument/2006/relationships/font" Target="fonts/Inter-boldItalic.fntdata"/><Relationship Id="rId24" Type="http://schemas.openxmlformats.org/officeDocument/2006/relationships/font" Target="fonts/MerriweatherBlack-bold.fntdata"/><Relationship Id="rId23" Type="http://schemas.openxmlformats.org/officeDocument/2006/relationships/font" Target="fonts/LexendMedium-bold.fntdata"/><Relationship Id="rId26" Type="http://schemas.openxmlformats.org/officeDocument/2006/relationships/font" Target="fonts/Roboto-regular.fntdata"/><Relationship Id="rId25" Type="http://schemas.openxmlformats.org/officeDocument/2006/relationships/font" Target="fonts/MerriweatherBlack-boldItalic.fntdata"/><Relationship Id="rId28" Type="http://schemas.openxmlformats.org/officeDocument/2006/relationships/font" Target="fonts/Roboto-italic.fntdata"/><Relationship Id="rId27" Type="http://schemas.openxmlformats.org/officeDocument/2006/relationships/font" Target="fonts/Roboto-bold.fntdata"/><Relationship Id="rId29" Type="http://schemas.openxmlformats.org/officeDocument/2006/relationships/font" Target="fonts/Roboto-boldItalic.fntdata"/><Relationship Id="rId51" Type="http://schemas.openxmlformats.org/officeDocument/2006/relationships/font" Target="fonts/DMSans-bold.fntdata"/><Relationship Id="rId50" Type="http://schemas.openxmlformats.org/officeDocument/2006/relationships/font" Target="fonts/DMSans-regular.fntdata"/><Relationship Id="rId53" Type="http://schemas.openxmlformats.org/officeDocument/2006/relationships/font" Target="fonts/DMSans-boldItalic.fntdata"/><Relationship Id="rId52" Type="http://schemas.openxmlformats.org/officeDocument/2006/relationships/font" Target="fonts/DMSans-italic.fntdata"/><Relationship Id="rId11" Type="http://schemas.openxmlformats.org/officeDocument/2006/relationships/slide" Target="slides/slide4.xml"/><Relationship Id="rId55" Type="http://schemas.openxmlformats.org/officeDocument/2006/relationships/font" Target="fonts/Merriweather-bold.fntdata"/><Relationship Id="rId10" Type="http://schemas.openxmlformats.org/officeDocument/2006/relationships/slide" Target="slides/slide3.xml"/><Relationship Id="rId54" Type="http://schemas.openxmlformats.org/officeDocument/2006/relationships/font" Target="fonts/Merriweather-regular.fntdata"/><Relationship Id="rId13" Type="http://schemas.openxmlformats.org/officeDocument/2006/relationships/slide" Target="slides/slide6.xml"/><Relationship Id="rId57" Type="http://schemas.openxmlformats.org/officeDocument/2006/relationships/font" Target="fonts/Merriweather-boldItalic.fntdata"/><Relationship Id="rId12" Type="http://schemas.openxmlformats.org/officeDocument/2006/relationships/slide" Target="slides/slide5.xml"/><Relationship Id="rId56" Type="http://schemas.openxmlformats.org/officeDocument/2006/relationships/font" Target="fonts/Merriweather-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Inter-bold.fntdata"/><Relationship Id="rId18" Type="http://schemas.openxmlformats.org/officeDocument/2006/relationships/font" Target="fonts/Inter-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ee2b99de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"Good evening everyone, and welcome to the </a:t>
            </a:r>
            <a:r>
              <a:rPr b="1" lang="en">
                <a:solidFill>
                  <a:schemeClr val="dk1"/>
                </a:solidFill>
              </a:rPr>
              <a:t>Veterinary Talent Solutions Panel , brought to you by the Veterinary Business Institute</a:t>
            </a:r>
            <a:r>
              <a:rPr lang="en">
                <a:solidFill>
                  <a:schemeClr val="dk1"/>
                </a:solidFill>
              </a:rPr>
              <a:t>. Tonight's webinar is titled: '</a:t>
            </a:r>
            <a:r>
              <a:rPr b="1" lang="en">
                <a:solidFill>
                  <a:schemeClr val="dk1"/>
                </a:solidFill>
              </a:rPr>
              <a:t>The Workforce Crisis: Real Strategies to Recruit, Retain, and Rebuild Veterinary Teams</a:t>
            </a:r>
            <a:r>
              <a:rPr lang="en">
                <a:solidFill>
                  <a:schemeClr val="dk1"/>
                </a:solidFill>
              </a:rPr>
              <a:t>'. I am </a:t>
            </a:r>
            <a:r>
              <a:rPr lang="en">
                <a:solidFill>
                  <a:schemeClr val="dk1"/>
                </a:solidFill>
              </a:rPr>
              <a:t>Adeesha Pemananda</a:t>
            </a:r>
            <a:r>
              <a:rPr lang="en">
                <a:solidFill>
                  <a:schemeClr val="dk1"/>
                </a:solidFill>
              </a:rPr>
              <a:t> ., and I'll be your host and moderator for this session."</a:t>
            </a:r>
            <a:endParaRPr/>
          </a:p>
        </p:txBody>
      </p:sp>
      <p:sp>
        <p:nvSpPr>
          <p:cNvPr id="253" name="Google Shape;253;g2ee2b99de2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ee2b99de2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 "That is all the time we have for tonight. A huge thank you to our expert panelists, Charlotte Weir and Keith True, for their invaluable insights. And to our wonderful audience, thank you for your time and engagement. On behalf of the entire Veterinary Business Institute, I'm </a:t>
            </a:r>
            <a:r>
              <a:rPr lang="en">
                <a:solidFill>
                  <a:schemeClr val="dk1"/>
                </a:solidFill>
              </a:rPr>
              <a:t>Adeesha Pemananda</a:t>
            </a:r>
            <a:r>
              <a:rPr lang="en">
                <a:solidFill>
                  <a:schemeClr val="dk1"/>
                </a:solidFill>
              </a:rPr>
              <a:t> .. Goodnight, everyone."</a:t>
            </a:r>
            <a:endParaRPr b="1"/>
          </a:p>
        </p:txBody>
      </p:sp>
      <p:sp>
        <p:nvSpPr>
          <p:cNvPr id="369" name="Google Shape;369;g2ee2b99de2d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7bab39aec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7bab39aec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2857"/>
              </a:lnSpc>
              <a:spcBef>
                <a:spcPts val="1100"/>
              </a:spcBef>
              <a:spcAft>
                <a:spcPts val="1400"/>
              </a:spcAft>
              <a:buClr>
                <a:schemeClr val="dk1"/>
              </a:buClr>
              <a:buSzPts val="1100"/>
              <a:buFont typeface="Arial"/>
              <a:buNone/>
            </a:pPr>
            <a:r>
              <a:rPr lang="en" sz="1050">
                <a:solidFill>
                  <a:srgbClr val="1A1C1E"/>
                </a:solidFill>
              </a:rPr>
              <a:t>And this essential conversation is made possible by our wonderful sponsor, </a:t>
            </a:r>
            <a:r>
              <a:rPr b="1" lang="en" sz="1050">
                <a:solidFill>
                  <a:srgbClr val="1A1C1E"/>
                </a:solidFill>
              </a:rPr>
              <a:t>Ekwa Marketing</a:t>
            </a:r>
            <a:r>
              <a:rPr lang="en" sz="1050">
                <a:solidFill>
                  <a:srgbClr val="1A1C1E"/>
                </a:solidFill>
              </a:rPr>
              <a:t>. In today's digital world, building a practice that truly connects with your community and drives growth requires a clear, strategic marketing plan. Ekwa Marketing specializes in helping veterinary practices do just that, and they've got a special thank you for you later that you don't want to miss.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72ce71140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72ce71140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2857"/>
              </a:lnSpc>
              <a:spcBef>
                <a:spcPts val="1100"/>
              </a:spcBef>
              <a:spcAft>
                <a:spcPts val="0"/>
              </a:spcAft>
              <a:buClr>
                <a:schemeClr val="dk1"/>
              </a:buClr>
              <a:buSzPts val="1100"/>
              <a:buFont typeface="Arial"/>
              <a:buNone/>
            </a:pPr>
            <a:r>
              <a:rPr lang="en" sz="1050">
                <a:solidFill>
                  <a:srgbClr val="1A1C1E"/>
                </a:solidFill>
              </a:rPr>
              <a:t>The conversation we're having tonight doesn't have to end in an hour. It continues every week on the </a:t>
            </a:r>
            <a:r>
              <a:rPr b="1" lang="en" sz="1050">
                <a:solidFill>
                  <a:srgbClr val="1A1C1E"/>
                </a:solidFill>
              </a:rPr>
              <a:t>Veterinary Business Podcast</a:t>
            </a:r>
            <a:r>
              <a:rPr lang="en" sz="1050">
                <a:solidFill>
                  <a:srgbClr val="1A1C1E"/>
                </a:solidFill>
              </a:rPr>
              <a:t>.</a:t>
            </a:r>
            <a:endParaRPr sz="1050">
              <a:solidFill>
                <a:srgbClr val="1A1C1E"/>
              </a:solidFill>
            </a:endParaRPr>
          </a:p>
          <a:p>
            <a:pPr indent="0" lvl="0" marL="0" rtl="0" algn="l">
              <a:lnSpc>
                <a:spcPct val="142857"/>
              </a:lnSpc>
              <a:spcBef>
                <a:spcPts val="1400"/>
              </a:spcBef>
              <a:spcAft>
                <a:spcPts val="0"/>
              </a:spcAft>
              <a:buClr>
                <a:schemeClr val="dk1"/>
              </a:buClr>
              <a:buSzPts val="1100"/>
              <a:buFont typeface="Arial"/>
              <a:buNone/>
            </a:pPr>
            <a:r>
              <a:rPr lang="en" sz="1050">
                <a:solidFill>
                  <a:srgbClr val="1A1C1E"/>
                </a:solidFill>
              </a:rPr>
              <a:t>Our mission is simple: to bring you actionable business insights from industry leaders to bridge the gap between medicine and management. New episodes drop every </a:t>
            </a:r>
            <a:r>
              <a:rPr b="1" lang="en" sz="1050">
                <a:solidFill>
                  <a:srgbClr val="1A1C1E"/>
                </a:solidFill>
              </a:rPr>
              <a:t>Thursday morning at 5 AM Eastern</a:t>
            </a:r>
            <a:r>
              <a:rPr lang="en" sz="1050">
                <a:solidFill>
                  <a:srgbClr val="1A1C1E"/>
                </a:solidFill>
              </a:rPr>
              <a:t>.</a:t>
            </a:r>
            <a:endParaRPr sz="1050">
              <a:solidFill>
                <a:srgbClr val="1A1C1E"/>
              </a:solidFill>
            </a:endParaRPr>
          </a:p>
          <a:p>
            <a:pPr indent="0" lvl="0" marL="0" rtl="0" algn="l">
              <a:lnSpc>
                <a:spcPct val="142857"/>
              </a:lnSpc>
              <a:spcBef>
                <a:spcPts val="1400"/>
              </a:spcBef>
              <a:spcAft>
                <a:spcPts val="1400"/>
              </a:spcAft>
              <a:buClr>
                <a:schemeClr val="dk1"/>
              </a:buClr>
              <a:buSzPts val="1100"/>
              <a:buFont typeface="Arial"/>
              <a:buNone/>
            </a:pPr>
            <a:r>
              <a:rPr lang="en" sz="1050">
                <a:solidFill>
                  <a:srgbClr val="1A1C1E"/>
                </a:solidFill>
              </a:rPr>
              <a:t>Just search for </a:t>
            </a:r>
            <a:r>
              <a:rPr b="1" lang="en" sz="1050">
                <a:solidFill>
                  <a:srgbClr val="1A1C1E"/>
                </a:solidFill>
              </a:rPr>
              <a:t>'Veterinary Business Podcast'</a:t>
            </a:r>
            <a:r>
              <a:rPr lang="en" sz="1050">
                <a:solidFill>
                  <a:srgbClr val="1A1C1E"/>
                </a:solidFill>
              </a:rPr>
              <a:t> wherever you listen, and be sure to subscribe.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72ce71140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72ce71140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2857"/>
              </a:lnSpc>
              <a:spcBef>
                <a:spcPts val="1100"/>
              </a:spcBef>
              <a:spcAft>
                <a:spcPts val="0"/>
              </a:spcAft>
              <a:buNone/>
            </a:pPr>
            <a:r>
              <a:rPr lang="en" sz="1050">
                <a:solidFill>
                  <a:srgbClr val="1A1C1E"/>
                </a:solidFill>
              </a:rPr>
              <a:t>So without further ado, </a:t>
            </a:r>
            <a:r>
              <a:rPr lang="en">
                <a:solidFill>
                  <a:schemeClr val="dk1"/>
                </a:solidFill>
              </a:rPr>
              <a:t>let's get to know our experts.</a:t>
            </a:r>
            <a:endParaRPr>
              <a:solidFill>
                <a:schemeClr val="dk1"/>
              </a:solidFill>
            </a:endParaRPr>
          </a:p>
          <a:p>
            <a:pPr indent="0" lvl="0" marL="0" rtl="0" algn="l">
              <a:lnSpc>
                <a:spcPct val="142857"/>
              </a:lnSpc>
              <a:spcBef>
                <a:spcPts val="1400"/>
              </a:spcBef>
              <a:spcAft>
                <a:spcPts val="1400"/>
              </a:spcAft>
              <a:buClr>
                <a:schemeClr val="dk1"/>
              </a:buClr>
              <a:buSzPts val="1100"/>
              <a:buFont typeface="Arial"/>
              <a:buNone/>
            </a:pPr>
            <a:r>
              <a:t/>
            </a:r>
            <a:endParaRPr sz="1050">
              <a:solidFill>
                <a:srgbClr val="1A1C1E"/>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8c096c62a0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326" name="Google Shape;326;g38c096c62a0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8f21274ff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"First, let's welcome </a:t>
            </a:r>
            <a:r>
              <a:rPr b="1" lang="en">
                <a:solidFill>
                  <a:schemeClr val="dk1"/>
                </a:solidFill>
              </a:rPr>
              <a:t>Charlotte Weir</a:t>
            </a:r>
            <a:r>
              <a:rPr lang="en">
                <a:solidFill>
                  <a:schemeClr val="dk1"/>
                </a:solidFill>
              </a:rPr>
              <a:t>. When navigating the complex world of veterinary startups, you need a seasoned navigator. With over a decade in the field as an Advisor, VP, and Founder, Charlotte's forte is in business consulting and developing veterinary startup business plans that work."</a:t>
            </a:r>
            <a:endParaRPr/>
          </a:p>
        </p:txBody>
      </p:sp>
      <p:sp>
        <p:nvSpPr>
          <p:cNvPr id="335" name="Google Shape;335;g38f21274ff3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8f21274ff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"Next, we have </a:t>
            </a:r>
            <a:r>
              <a:rPr b="1" lang="en">
                <a:solidFill>
                  <a:schemeClr val="dk1"/>
                </a:solidFill>
              </a:rPr>
              <a:t>Keith True</a:t>
            </a:r>
            <a:r>
              <a:rPr lang="en">
                <a:solidFill>
                  <a:schemeClr val="dk1"/>
                </a:solidFill>
              </a:rPr>
              <a:t>. Keith believes the opportunities in veterinary medicine go far beyond the exam room and that entrepreneurial opportunities are abundant. While the industry is booming, he notes that vets and their staff are struggling. He aims to be the change in the profession and support these caring and passionate people."</a:t>
            </a:r>
            <a:endParaRPr/>
          </a:p>
        </p:txBody>
      </p:sp>
      <p:sp>
        <p:nvSpPr>
          <p:cNvPr id="343" name="Google Shape;343;g38f21274ff3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ee27d2ee7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2857"/>
              </a:lnSpc>
              <a:spcBef>
                <a:spcPts val="1100"/>
              </a:spcBef>
              <a:spcAft>
                <a:spcPts val="0"/>
              </a:spcAft>
              <a:buNone/>
            </a:pPr>
            <a:r>
              <a:rPr lang="en" sz="1050">
                <a:solidFill>
                  <a:srgbClr val="1A1C1E"/>
                </a:solidFill>
                <a:latin typeface="Inter"/>
                <a:ea typeface="Inter"/>
                <a:cs typeface="Inter"/>
                <a:sym typeface="Inter"/>
              </a:rPr>
              <a:t>"Here are the main points for our discussion today:</a:t>
            </a:r>
            <a:endParaRPr sz="1050">
              <a:solidFill>
                <a:srgbClr val="1A1C1E"/>
              </a:solidFill>
              <a:latin typeface="Inter"/>
              <a:ea typeface="Inter"/>
              <a:cs typeface="Inter"/>
              <a:sym typeface="Inter"/>
            </a:endParaRPr>
          </a:p>
          <a:p>
            <a:pPr indent="0" lvl="0" marL="0" rtl="0" algn="l">
              <a:lnSpc>
                <a:spcPct val="142857"/>
              </a:lnSpc>
              <a:spcBef>
                <a:spcPts val="1400"/>
              </a:spcBef>
              <a:spcAft>
                <a:spcPts val="0"/>
              </a:spcAft>
              <a:buNone/>
            </a:pPr>
            <a:r>
              <a:rPr lang="en" sz="1050">
                <a:solidFill>
                  <a:srgbClr val="1A1C1E"/>
                </a:solidFill>
                <a:latin typeface="Inter"/>
                <a:ea typeface="Inter"/>
                <a:cs typeface="Inter"/>
                <a:sym typeface="Inter"/>
              </a:rPr>
              <a:t>-We'll look beyond job postings for creative recruitment strategies that actually work.</a:t>
            </a:r>
            <a:endParaRPr sz="1050">
              <a:solidFill>
                <a:srgbClr val="1A1C1E"/>
              </a:solidFill>
              <a:latin typeface="Inter"/>
              <a:ea typeface="Inter"/>
              <a:cs typeface="Inter"/>
              <a:sym typeface="Inter"/>
            </a:endParaRPr>
          </a:p>
          <a:p>
            <a:pPr indent="0" lvl="0" marL="0" rtl="0" algn="l">
              <a:lnSpc>
                <a:spcPct val="142857"/>
              </a:lnSpc>
              <a:spcBef>
                <a:spcPts val="1400"/>
              </a:spcBef>
              <a:spcAft>
                <a:spcPts val="0"/>
              </a:spcAft>
              <a:buNone/>
            </a:pPr>
            <a:r>
              <a:rPr lang="en" sz="1050">
                <a:solidFill>
                  <a:srgbClr val="1A1C1E"/>
                </a:solidFill>
                <a:latin typeface="Inter"/>
                <a:ea typeface="Inter"/>
                <a:cs typeface="Inter"/>
                <a:sym typeface="Inter"/>
              </a:rPr>
              <a:t>-We'll cover reducing burnout through realistic scheduling and workload management.</a:t>
            </a:r>
            <a:endParaRPr sz="1050">
              <a:solidFill>
                <a:srgbClr val="1A1C1E"/>
              </a:solidFill>
              <a:latin typeface="Inter"/>
              <a:ea typeface="Inter"/>
              <a:cs typeface="Inter"/>
              <a:sym typeface="Inter"/>
            </a:endParaRPr>
          </a:p>
          <a:p>
            <a:pPr indent="0" lvl="0" marL="0" rtl="0" algn="l">
              <a:lnSpc>
                <a:spcPct val="142857"/>
              </a:lnSpc>
              <a:spcBef>
                <a:spcPts val="1400"/>
              </a:spcBef>
              <a:spcAft>
                <a:spcPts val="0"/>
              </a:spcAft>
              <a:buNone/>
            </a:pPr>
            <a:r>
              <a:rPr lang="en" sz="1050">
                <a:solidFill>
                  <a:srgbClr val="1A1C1E"/>
                </a:solidFill>
                <a:latin typeface="Inter"/>
                <a:ea typeface="Inter"/>
                <a:cs typeface="Inter"/>
                <a:sym typeface="Inter"/>
              </a:rPr>
              <a:t>-We'll discuss building career pathways that encourage professional growth.</a:t>
            </a:r>
            <a:endParaRPr sz="1050">
              <a:solidFill>
                <a:srgbClr val="1A1C1E"/>
              </a:solidFill>
              <a:latin typeface="Inter"/>
              <a:ea typeface="Inter"/>
              <a:cs typeface="Inter"/>
              <a:sym typeface="Inter"/>
            </a:endParaRPr>
          </a:p>
          <a:p>
            <a:pPr indent="0" lvl="0" marL="0" rtl="0" algn="l">
              <a:lnSpc>
                <a:spcPct val="142857"/>
              </a:lnSpc>
              <a:spcBef>
                <a:spcPts val="1400"/>
              </a:spcBef>
              <a:spcAft>
                <a:spcPts val="0"/>
              </a:spcAft>
              <a:buNone/>
            </a:pPr>
            <a:r>
              <a:rPr lang="en" sz="1050">
                <a:solidFill>
                  <a:srgbClr val="1A1C1E"/>
                </a:solidFill>
                <a:latin typeface="Inter"/>
                <a:ea typeface="Inter"/>
                <a:cs typeface="Inter"/>
                <a:sym typeface="Inter"/>
              </a:rPr>
              <a:t>-We'll explore retention strategies that go beyond paychecks and bonuses.</a:t>
            </a:r>
            <a:endParaRPr sz="1050">
              <a:solidFill>
                <a:srgbClr val="1A1C1E"/>
              </a:solidFill>
              <a:latin typeface="Inter"/>
              <a:ea typeface="Inter"/>
              <a:cs typeface="Inter"/>
              <a:sym typeface="Inter"/>
            </a:endParaRPr>
          </a:p>
          <a:p>
            <a:pPr indent="0" lvl="0" marL="0" rtl="0" algn="l">
              <a:lnSpc>
                <a:spcPct val="142857"/>
              </a:lnSpc>
              <a:spcBef>
                <a:spcPts val="1400"/>
              </a:spcBef>
              <a:spcAft>
                <a:spcPts val="1400"/>
              </a:spcAft>
              <a:buNone/>
            </a:pPr>
            <a:r>
              <a:rPr lang="en" sz="1050">
                <a:solidFill>
                  <a:srgbClr val="1A1C1E"/>
                </a:solidFill>
                <a:latin typeface="Inter"/>
                <a:ea typeface="Inter"/>
                <a:cs typeface="Inter"/>
                <a:sym typeface="Inter"/>
              </a:rPr>
              <a:t>-And finally, we'll discuss how culture impacts recruitment and long-term loyalty. (...Main panel discussion begins...)"</a:t>
            </a:r>
            <a:endParaRPr sz="1050">
              <a:solidFill>
                <a:srgbClr val="1A1C1E"/>
              </a:solidFill>
              <a:latin typeface="Inter"/>
              <a:ea typeface="Inter"/>
              <a:cs typeface="Inter"/>
              <a:sym typeface="Inter"/>
            </a:endParaRPr>
          </a:p>
        </p:txBody>
      </p:sp>
      <p:sp>
        <p:nvSpPr>
          <p:cNvPr id="351" name="Google Shape;351;g2ee27d2ee72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7bab39aec5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7bab39aec5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2857"/>
              </a:lnSpc>
              <a:spcBef>
                <a:spcPts val="1100"/>
              </a:spcBef>
              <a:spcAft>
                <a:spcPts val="0"/>
              </a:spcAft>
              <a:buNone/>
            </a:pPr>
            <a:r>
              <a:rPr lang="en" sz="1050">
                <a:solidFill>
                  <a:srgbClr val="1A1C1E"/>
                </a:solidFill>
                <a:latin typeface="Inter"/>
                <a:ea typeface="Inter"/>
                <a:cs typeface="Inter"/>
                <a:sym typeface="Inter"/>
              </a:rPr>
              <a:t>"Charlotte and Keith, thank you for that incredibly timely discussion. And as a token of our appreciation for all of you joining us today, we’re thrilled to offer an exclusive gift valued at $900. It's a Free Marketing Strategy Meeting with Lila Stone, a Veterinary Marketing Consultant for Ekwa Marketing and the Veterinary Business Institute. Lila specializes in helping practices just like yours, from General and Specialty to Mobile and more . Please use the link or scan the QR code to book your session at your convenience."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0" name="Shape 50"/>
        <p:cNvGrpSpPr/>
        <p:nvPr/>
      </p:nvGrpSpPr>
      <p:grpSpPr>
        <a:xfrm>
          <a:off x="0" y="0"/>
          <a:ext cx="0" cy="0"/>
          <a:chOff x="0" y="0"/>
          <a:chExt cx="0" cy="0"/>
        </a:xfrm>
      </p:grpSpPr>
      <p:sp>
        <p:nvSpPr>
          <p:cNvPr id="51" name="Google Shape;51;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 name="Google Shape;52;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54" name="Shape 54"/>
        <p:cNvGrpSpPr/>
        <p:nvPr/>
      </p:nvGrpSpPr>
      <p:grpSpPr>
        <a:xfrm>
          <a:off x="0" y="0"/>
          <a:ext cx="0" cy="0"/>
          <a:chOff x="0" y="0"/>
          <a:chExt cx="0" cy="0"/>
        </a:xfrm>
      </p:grpSpPr>
      <p:sp>
        <p:nvSpPr>
          <p:cNvPr id="55" name="Google Shape;55;p14"/>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56" name="Google Shape;56;p14"/>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57" name="Google Shape;57;p14"/>
          <p:cNvSpPr/>
          <p:nvPr/>
        </p:nvSpPr>
        <p:spPr>
          <a:xfrm rot="8100000">
            <a:off x="1847981" y="42529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8100000">
            <a:off x="6038981" y="45368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8100000">
            <a:off x="7181981" y="45701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14"/>
          <p:cNvGrpSpPr/>
          <p:nvPr/>
        </p:nvGrpSpPr>
        <p:grpSpPr>
          <a:xfrm>
            <a:off x="-9525" y="4462475"/>
            <a:ext cx="9167825" cy="595300"/>
            <a:chOff x="-9525" y="4462475"/>
            <a:chExt cx="9167825" cy="595300"/>
          </a:xfrm>
        </p:grpSpPr>
        <p:sp>
          <p:nvSpPr>
            <p:cNvPr id="61" name="Google Shape;61;p14"/>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med" w="med" type="none"/>
              <a:tailEnd len="med" w="med" type="none"/>
            </a:ln>
          </p:spPr>
        </p:sp>
        <p:sp>
          <p:nvSpPr>
            <p:cNvPr id="62" name="Google Shape;62;p14"/>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med" w="med" type="none"/>
              <a:tailEnd len="med" w="med" type="none"/>
            </a:ln>
          </p:spPr>
        </p:sp>
        <p:sp>
          <p:nvSpPr>
            <p:cNvPr id="63" name="Google Shape;63;p14"/>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med" w="med" type="none"/>
              <a:tailEnd len="med" w="med" type="none"/>
            </a:ln>
          </p:spPr>
        </p:sp>
      </p:grpSp>
      <p:grpSp>
        <p:nvGrpSpPr>
          <p:cNvPr id="64" name="Google Shape;64;p14"/>
          <p:cNvGrpSpPr/>
          <p:nvPr/>
        </p:nvGrpSpPr>
        <p:grpSpPr>
          <a:xfrm>
            <a:off x="-42837" y="4443488"/>
            <a:ext cx="9229575" cy="642788"/>
            <a:chOff x="-42837" y="4443488"/>
            <a:chExt cx="9229575" cy="642788"/>
          </a:xfrm>
        </p:grpSpPr>
        <p:sp>
          <p:nvSpPr>
            <p:cNvPr id="65" name="Google Shape;65;p14"/>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4"/>
          <p:cNvSpPr/>
          <p:nvPr/>
        </p:nvSpPr>
        <p:spPr>
          <a:xfrm>
            <a:off x="2990700" y="45862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1085700" y="48719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4895700" y="45160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rot="8100000">
            <a:off x="8699949" y="43291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txBox="1"/>
          <p:nvPr>
            <p:ph type="title"/>
          </p:nvPr>
        </p:nvSpPr>
        <p:spPr>
          <a:xfrm>
            <a:off x="1047750" y="634125"/>
            <a:ext cx="6996600" cy="7158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14"/>
          <p:cNvSpPr txBox="1"/>
          <p:nvPr>
            <p:ph idx="1" type="body"/>
          </p:nvPr>
        </p:nvSpPr>
        <p:spPr>
          <a:xfrm>
            <a:off x="705900" y="1626600"/>
            <a:ext cx="2471700" cy="27027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6" name="Google Shape;96;p14"/>
          <p:cNvSpPr txBox="1"/>
          <p:nvPr>
            <p:ph idx="2" type="body"/>
          </p:nvPr>
        </p:nvSpPr>
        <p:spPr>
          <a:xfrm>
            <a:off x="3304125" y="1626600"/>
            <a:ext cx="2471700" cy="27027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7" name="Google Shape;97;p14"/>
          <p:cNvSpPr txBox="1"/>
          <p:nvPr>
            <p:ph idx="3" type="body"/>
          </p:nvPr>
        </p:nvSpPr>
        <p:spPr>
          <a:xfrm>
            <a:off x="5902350" y="1626600"/>
            <a:ext cx="2471700" cy="27027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8" name="Google Shape;98;p14"/>
          <p:cNvSpPr txBox="1"/>
          <p:nvPr>
            <p:ph idx="12" type="sldNum"/>
          </p:nvPr>
        </p:nvSpPr>
        <p:spPr>
          <a:xfrm>
            <a:off x="8556775" y="4826200"/>
            <a:ext cx="548700" cy="317400"/>
          </a:xfrm>
          <a:prstGeom prst="rect">
            <a:avLst/>
          </a:prstGeom>
        </p:spPr>
        <p:txBody>
          <a:bodyPr anchorCtr="0" anchor="t"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99" name="Shape 99"/>
        <p:cNvGrpSpPr/>
        <p:nvPr/>
      </p:nvGrpSpPr>
      <p:grpSpPr>
        <a:xfrm>
          <a:off x="0" y="0"/>
          <a:ext cx="0" cy="0"/>
          <a:chOff x="0" y="0"/>
          <a:chExt cx="0" cy="0"/>
        </a:xfrm>
      </p:grpSpPr>
      <p:sp>
        <p:nvSpPr>
          <p:cNvPr id="100" name="Google Shape;100;p15"/>
          <p:cNvSpPr txBox="1"/>
          <p:nvPr>
            <p:ph idx="12" type="sldNum"/>
          </p:nvPr>
        </p:nvSpPr>
        <p:spPr>
          <a:xfrm>
            <a:off x="8556775" y="4826200"/>
            <a:ext cx="548700" cy="317400"/>
          </a:xfrm>
          <a:prstGeom prst="rect">
            <a:avLst/>
          </a:prstGeom>
        </p:spPr>
        <p:txBody>
          <a:bodyPr anchorCtr="0" anchor="t"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 name="Shape 107"/>
        <p:cNvGrpSpPr/>
        <p:nvPr/>
      </p:nvGrpSpPr>
      <p:grpSpPr>
        <a:xfrm>
          <a:off x="0" y="0"/>
          <a:ext cx="0" cy="0"/>
          <a:chOff x="0" y="0"/>
          <a:chExt cx="0" cy="0"/>
        </a:xfrm>
      </p:grpSpPr>
      <p:sp>
        <p:nvSpPr>
          <p:cNvPr id="108" name="Google Shape;108;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9" name="Google Shape;109;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0" name="Google Shape;110;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1" name="Shape 111"/>
        <p:cNvGrpSpPr/>
        <p:nvPr/>
      </p:nvGrpSpPr>
      <p:grpSpPr>
        <a:xfrm>
          <a:off x="0" y="0"/>
          <a:ext cx="0" cy="0"/>
          <a:chOff x="0" y="0"/>
          <a:chExt cx="0" cy="0"/>
        </a:xfrm>
      </p:grpSpPr>
      <p:sp>
        <p:nvSpPr>
          <p:cNvPr id="112" name="Google Shape;112;p18"/>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3" name="Google Shape;113;p18"/>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114" name="Google Shape;114;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5" name="Google Shape;115;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6" name="Google Shape;116;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7" name="Shape 117"/>
        <p:cNvGrpSpPr/>
        <p:nvPr/>
      </p:nvGrpSpPr>
      <p:grpSpPr>
        <a:xfrm>
          <a:off x="0" y="0"/>
          <a:ext cx="0" cy="0"/>
          <a:chOff x="0" y="0"/>
          <a:chExt cx="0" cy="0"/>
        </a:xfrm>
      </p:grpSpPr>
      <p:sp>
        <p:nvSpPr>
          <p:cNvPr id="118" name="Google Shape;118;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9" name="Google Shape;119;p19"/>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0" name="Google Shape;120;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1" name="Google Shape;121;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2" name="Google Shape;122;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3" name="Shape 123"/>
        <p:cNvGrpSpPr/>
        <p:nvPr/>
      </p:nvGrpSpPr>
      <p:grpSpPr>
        <a:xfrm>
          <a:off x="0" y="0"/>
          <a:ext cx="0" cy="0"/>
          <a:chOff x="0" y="0"/>
          <a:chExt cx="0" cy="0"/>
        </a:xfrm>
      </p:grpSpPr>
      <p:sp>
        <p:nvSpPr>
          <p:cNvPr id="124" name="Google Shape;124;p20"/>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5" name="Google Shape;125;p20"/>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126" name="Google Shape;12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7" name="Google Shape;12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8" name="Google Shape;12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9" name="Shape 129"/>
        <p:cNvGrpSpPr/>
        <p:nvPr/>
      </p:nvGrpSpPr>
      <p:grpSpPr>
        <a:xfrm>
          <a:off x="0" y="0"/>
          <a:ext cx="0" cy="0"/>
          <a:chOff x="0" y="0"/>
          <a:chExt cx="0" cy="0"/>
        </a:xfrm>
      </p:grpSpPr>
      <p:sp>
        <p:nvSpPr>
          <p:cNvPr id="130" name="Google Shape;130;p2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31" name="Google Shape;131;p21"/>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32" name="Google Shape;132;p21"/>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33" name="Google Shape;13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4" name="Google Shape;13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5" name="Google Shape;13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6" name="Shape 136"/>
        <p:cNvGrpSpPr/>
        <p:nvPr/>
      </p:nvGrpSpPr>
      <p:grpSpPr>
        <a:xfrm>
          <a:off x="0" y="0"/>
          <a:ext cx="0" cy="0"/>
          <a:chOff x="0" y="0"/>
          <a:chExt cx="0" cy="0"/>
        </a:xfrm>
      </p:grpSpPr>
      <p:sp>
        <p:nvSpPr>
          <p:cNvPr id="137" name="Google Shape;137;p22"/>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38" name="Google Shape;138;p22"/>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39" name="Google Shape;139;p22"/>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40" name="Google Shape;140;p22"/>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41" name="Google Shape;141;p22"/>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42" name="Google Shape;142;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3" name="Google Shape;143;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4" name="Google Shape;144;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5" name="Shape 145"/>
        <p:cNvGrpSpPr/>
        <p:nvPr/>
      </p:nvGrpSpPr>
      <p:grpSpPr>
        <a:xfrm>
          <a:off x="0" y="0"/>
          <a:ext cx="0" cy="0"/>
          <a:chOff x="0" y="0"/>
          <a:chExt cx="0" cy="0"/>
        </a:xfrm>
      </p:grpSpPr>
      <p:sp>
        <p:nvSpPr>
          <p:cNvPr id="146" name="Google Shape;146;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7" name="Google Shape;147;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8" name="Google Shape;148;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9" name="Google Shape;149;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0" name="Shape 150"/>
        <p:cNvGrpSpPr/>
        <p:nvPr/>
      </p:nvGrpSpPr>
      <p:grpSpPr>
        <a:xfrm>
          <a:off x="0" y="0"/>
          <a:ext cx="0" cy="0"/>
          <a:chOff x="0" y="0"/>
          <a:chExt cx="0" cy="0"/>
        </a:xfrm>
      </p:grpSpPr>
      <p:sp>
        <p:nvSpPr>
          <p:cNvPr id="151" name="Google Shape;151;p24"/>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52" name="Google Shape;152;p24"/>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53" name="Google Shape;153;p24"/>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54" name="Google Shape;154;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5" name="Google Shape;155;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6" name="Google Shape;156;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7" name="Shape 157"/>
        <p:cNvGrpSpPr/>
        <p:nvPr/>
      </p:nvGrpSpPr>
      <p:grpSpPr>
        <a:xfrm>
          <a:off x="0" y="0"/>
          <a:ext cx="0" cy="0"/>
          <a:chOff x="0" y="0"/>
          <a:chExt cx="0" cy="0"/>
        </a:xfrm>
      </p:grpSpPr>
      <p:sp>
        <p:nvSpPr>
          <p:cNvPr id="158" name="Google Shape;158;p25"/>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59" name="Google Shape;159;p25"/>
          <p:cNvSpPr/>
          <p:nvPr>
            <p:ph idx="2" type="pic"/>
          </p:nvPr>
        </p:nvSpPr>
        <p:spPr>
          <a:xfrm>
            <a:off x="896144" y="306388"/>
            <a:ext cx="2743200" cy="2057400"/>
          </a:xfrm>
          <a:prstGeom prst="rect">
            <a:avLst/>
          </a:prstGeom>
          <a:noFill/>
          <a:ln>
            <a:noFill/>
          </a:ln>
        </p:spPr>
      </p:sp>
      <p:sp>
        <p:nvSpPr>
          <p:cNvPr id="160" name="Google Shape;160;p25"/>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61" name="Google Shape;161;p2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2" name="Google Shape;162;p2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3" name="Google Shape;163;p2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4" name="Shape 164"/>
        <p:cNvGrpSpPr/>
        <p:nvPr/>
      </p:nvGrpSpPr>
      <p:grpSpPr>
        <a:xfrm>
          <a:off x="0" y="0"/>
          <a:ext cx="0" cy="0"/>
          <a:chOff x="0" y="0"/>
          <a:chExt cx="0" cy="0"/>
        </a:xfrm>
      </p:grpSpPr>
      <p:sp>
        <p:nvSpPr>
          <p:cNvPr id="165" name="Google Shape;165;p2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66" name="Google Shape;166;p26"/>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67" name="Google Shape;167;p2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8" name="Google Shape;168;p2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9" name="Google Shape;169;p2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0" name="Shape 170"/>
        <p:cNvGrpSpPr/>
        <p:nvPr/>
      </p:nvGrpSpPr>
      <p:grpSpPr>
        <a:xfrm>
          <a:off x="0" y="0"/>
          <a:ext cx="0" cy="0"/>
          <a:chOff x="0" y="0"/>
          <a:chExt cx="0" cy="0"/>
        </a:xfrm>
      </p:grpSpPr>
      <p:sp>
        <p:nvSpPr>
          <p:cNvPr id="171" name="Google Shape;171;p27"/>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72" name="Google Shape;172;p27"/>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73" name="Google Shape;173;p2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4" name="Google Shape;174;p2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5" name="Google Shape;175;p2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 name="Shape 182"/>
        <p:cNvGrpSpPr/>
        <p:nvPr/>
      </p:nvGrpSpPr>
      <p:grpSpPr>
        <a:xfrm>
          <a:off x="0" y="0"/>
          <a:ext cx="0" cy="0"/>
          <a:chOff x="0" y="0"/>
          <a:chExt cx="0" cy="0"/>
        </a:xfrm>
      </p:grpSpPr>
      <p:sp>
        <p:nvSpPr>
          <p:cNvPr id="183" name="Google Shape;183;p2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84" name="Google Shape;184;p2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85" name="Google Shape;185;p2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6" name="Shape 186"/>
        <p:cNvGrpSpPr/>
        <p:nvPr/>
      </p:nvGrpSpPr>
      <p:grpSpPr>
        <a:xfrm>
          <a:off x="0" y="0"/>
          <a:ext cx="0" cy="0"/>
          <a:chOff x="0" y="0"/>
          <a:chExt cx="0" cy="0"/>
        </a:xfrm>
      </p:grpSpPr>
      <p:sp>
        <p:nvSpPr>
          <p:cNvPr id="187" name="Google Shape;187;p30"/>
          <p:cNvSpPr txBox="1"/>
          <p:nvPr>
            <p:ph type="ctrTitle"/>
          </p:nvPr>
        </p:nvSpPr>
        <p:spPr>
          <a:xfrm>
            <a:off x="342900" y="1065213"/>
            <a:ext cx="3886200" cy="735000"/>
          </a:xfrm>
          <a:prstGeom prst="rect">
            <a:avLst/>
          </a:prstGeom>
          <a:noFill/>
          <a:ln>
            <a:noFill/>
          </a:ln>
        </p:spPr>
        <p:txBody>
          <a:bodyPr anchorCtr="0" anchor="ctr" bIns="22850" lIns="45725" spcFirstLastPara="1" rIns="45725" wrap="square" tIns="22850">
            <a:normAutofit/>
          </a:bodyPr>
          <a:lstStyle>
            <a:lvl1pPr lvl="0" rtl="0" algn="ctr">
              <a:lnSpc>
                <a:spcPct val="100000"/>
              </a:lnSpc>
              <a:spcBef>
                <a:spcPts val="0"/>
              </a:spcBef>
              <a:spcAft>
                <a:spcPts val="0"/>
              </a:spcAft>
              <a:buClr>
                <a:schemeClr val="dk1"/>
              </a:buClr>
              <a:buSzPts val="9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88" name="Google Shape;188;p30"/>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rtl="0" algn="ctr">
              <a:lnSpc>
                <a:spcPct val="100000"/>
              </a:lnSpc>
              <a:spcBef>
                <a:spcPts val="300"/>
              </a:spcBef>
              <a:spcAft>
                <a:spcPts val="0"/>
              </a:spcAft>
              <a:buClr>
                <a:srgbClr val="888888"/>
              </a:buClr>
              <a:buSzPts val="1600"/>
              <a:buNone/>
              <a:defRPr>
                <a:solidFill>
                  <a:srgbClr val="888888"/>
                </a:solidFill>
              </a:defRPr>
            </a:lvl1pPr>
            <a:lvl2pPr lvl="1" rtl="0" algn="ctr">
              <a:lnSpc>
                <a:spcPct val="100000"/>
              </a:lnSpc>
              <a:spcBef>
                <a:spcPts val="300"/>
              </a:spcBef>
              <a:spcAft>
                <a:spcPts val="0"/>
              </a:spcAft>
              <a:buClr>
                <a:srgbClr val="888888"/>
              </a:buClr>
              <a:buSzPts val="1400"/>
              <a:buNone/>
              <a:defRPr>
                <a:solidFill>
                  <a:srgbClr val="888888"/>
                </a:solidFill>
              </a:defRPr>
            </a:lvl2pPr>
            <a:lvl3pPr lvl="2" rtl="0" algn="ctr">
              <a:lnSpc>
                <a:spcPct val="100000"/>
              </a:lnSpc>
              <a:spcBef>
                <a:spcPts val="200"/>
              </a:spcBef>
              <a:spcAft>
                <a:spcPts val="0"/>
              </a:spcAft>
              <a:buClr>
                <a:srgbClr val="888888"/>
              </a:buClr>
              <a:buSzPts val="1200"/>
              <a:buNone/>
              <a:defRPr>
                <a:solidFill>
                  <a:srgbClr val="888888"/>
                </a:solidFill>
              </a:defRPr>
            </a:lvl3pPr>
            <a:lvl4pPr lvl="3" rtl="0" algn="ctr">
              <a:lnSpc>
                <a:spcPct val="100000"/>
              </a:lnSpc>
              <a:spcBef>
                <a:spcPts val="200"/>
              </a:spcBef>
              <a:spcAft>
                <a:spcPts val="0"/>
              </a:spcAft>
              <a:buClr>
                <a:srgbClr val="888888"/>
              </a:buClr>
              <a:buSzPts val="1000"/>
              <a:buNone/>
              <a:defRPr>
                <a:solidFill>
                  <a:srgbClr val="888888"/>
                </a:solidFill>
              </a:defRPr>
            </a:lvl4pPr>
            <a:lvl5pPr lvl="4" rtl="0" algn="ctr">
              <a:lnSpc>
                <a:spcPct val="100000"/>
              </a:lnSpc>
              <a:spcBef>
                <a:spcPts val="200"/>
              </a:spcBef>
              <a:spcAft>
                <a:spcPts val="0"/>
              </a:spcAft>
              <a:buClr>
                <a:srgbClr val="888888"/>
              </a:buClr>
              <a:buSzPts val="1000"/>
              <a:buNone/>
              <a:defRPr>
                <a:solidFill>
                  <a:srgbClr val="888888"/>
                </a:solidFill>
              </a:defRPr>
            </a:lvl5pPr>
            <a:lvl6pPr lvl="5" rtl="0" algn="ctr">
              <a:lnSpc>
                <a:spcPct val="100000"/>
              </a:lnSpc>
              <a:spcBef>
                <a:spcPts val="200"/>
              </a:spcBef>
              <a:spcAft>
                <a:spcPts val="0"/>
              </a:spcAft>
              <a:buClr>
                <a:srgbClr val="888888"/>
              </a:buClr>
              <a:buSzPts val="1000"/>
              <a:buNone/>
              <a:defRPr>
                <a:solidFill>
                  <a:srgbClr val="888888"/>
                </a:solidFill>
              </a:defRPr>
            </a:lvl6pPr>
            <a:lvl7pPr lvl="6" rtl="0" algn="ctr">
              <a:lnSpc>
                <a:spcPct val="100000"/>
              </a:lnSpc>
              <a:spcBef>
                <a:spcPts val="200"/>
              </a:spcBef>
              <a:spcAft>
                <a:spcPts val="0"/>
              </a:spcAft>
              <a:buClr>
                <a:srgbClr val="888888"/>
              </a:buClr>
              <a:buSzPts val="1000"/>
              <a:buNone/>
              <a:defRPr>
                <a:solidFill>
                  <a:srgbClr val="888888"/>
                </a:solidFill>
              </a:defRPr>
            </a:lvl7pPr>
            <a:lvl8pPr lvl="7" rtl="0" algn="ctr">
              <a:lnSpc>
                <a:spcPct val="100000"/>
              </a:lnSpc>
              <a:spcBef>
                <a:spcPts val="200"/>
              </a:spcBef>
              <a:spcAft>
                <a:spcPts val="0"/>
              </a:spcAft>
              <a:buClr>
                <a:srgbClr val="888888"/>
              </a:buClr>
              <a:buSzPts val="1000"/>
              <a:buNone/>
              <a:defRPr>
                <a:solidFill>
                  <a:srgbClr val="888888"/>
                </a:solidFill>
              </a:defRPr>
            </a:lvl8pPr>
            <a:lvl9pPr lvl="8" rtl="0" algn="ctr">
              <a:lnSpc>
                <a:spcPct val="100000"/>
              </a:lnSpc>
              <a:spcBef>
                <a:spcPts val="200"/>
              </a:spcBef>
              <a:spcAft>
                <a:spcPts val="0"/>
              </a:spcAft>
              <a:buClr>
                <a:srgbClr val="888888"/>
              </a:buClr>
              <a:buSzPts val="1000"/>
              <a:buNone/>
              <a:defRPr>
                <a:solidFill>
                  <a:srgbClr val="888888"/>
                </a:solidFill>
              </a:defRPr>
            </a:lvl9pPr>
          </a:lstStyle>
          <a:p/>
        </p:txBody>
      </p:sp>
      <p:sp>
        <p:nvSpPr>
          <p:cNvPr id="189" name="Google Shape;189;p30"/>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90" name="Google Shape;190;p30"/>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91" name="Google Shape;191;p30"/>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2" name="Shape 192"/>
        <p:cNvGrpSpPr/>
        <p:nvPr/>
      </p:nvGrpSpPr>
      <p:grpSpPr>
        <a:xfrm>
          <a:off x="0" y="0"/>
          <a:ext cx="0" cy="0"/>
          <a:chOff x="0" y="0"/>
          <a:chExt cx="0" cy="0"/>
        </a:xfrm>
      </p:grpSpPr>
      <p:sp>
        <p:nvSpPr>
          <p:cNvPr id="193" name="Google Shape;193;p3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lnSpc>
                <a:spcPct val="100000"/>
              </a:lnSpc>
              <a:spcBef>
                <a:spcPts val="0"/>
              </a:spcBef>
              <a:spcAft>
                <a:spcPts val="0"/>
              </a:spcAft>
              <a:buClr>
                <a:schemeClr val="dk1"/>
              </a:buClr>
              <a:buSzPts val="9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94" name="Google Shape;194;p31"/>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285750" lvl="0" marL="457200" rtl="0" algn="l">
              <a:lnSpc>
                <a:spcPct val="100000"/>
              </a:lnSpc>
              <a:spcBef>
                <a:spcPts val="200"/>
              </a:spcBef>
              <a:spcAft>
                <a:spcPts val="0"/>
              </a:spcAft>
              <a:buClr>
                <a:schemeClr val="dk1"/>
              </a:buClr>
              <a:buSzPts val="900"/>
              <a:buChar char="•"/>
              <a:defRPr/>
            </a:lvl1pPr>
            <a:lvl2pPr indent="-285750" lvl="1" marL="914400" rtl="0" algn="l">
              <a:lnSpc>
                <a:spcPct val="100000"/>
              </a:lnSpc>
              <a:spcBef>
                <a:spcPts val="200"/>
              </a:spcBef>
              <a:spcAft>
                <a:spcPts val="0"/>
              </a:spcAft>
              <a:buClr>
                <a:schemeClr val="dk1"/>
              </a:buClr>
              <a:buSzPts val="900"/>
              <a:buChar char="–"/>
              <a:defRPr/>
            </a:lvl2pPr>
            <a:lvl3pPr indent="-285750" lvl="2" marL="1371600" rtl="0" algn="l">
              <a:lnSpc>
                <a:spcPct val="100000"/>
              </a:lnSpc>
              <a:spcBef>
                <a:spcPts val="200"/>
              </a:spcBef>
              <a:spcAft>
                <a:spcPts val="0"/>
              </a:spcAft>
              <a:buClr>
                <a:schemeClr val="dk1"/>
              </a:buClr>
              <a:buSzPts val="900"/>
              <a:buChar char="•"/>
              <a:defRPr/>
            </a:lvl3pPr>
            <a:lvl4pPr indent="-285750" lvl="3" marL="1828800" rtl="0" algn="l">
              <a:lnSpc>
                <a:spcPct val="100000"/>
              </a:lnSpc>
              <a:spcBef>
                <a:spcPts val="200"/>
              </a:spcBef>
              <a:spcAft>
                <a:spcPts val="0"/>
              </a:spcAft>
              <a:buClr>
                <a:schemeClr val="dk1"/>
              </a:buClr>
              <a:buSzPts val="900"/>
              <a:buChar char="–"/>
              <a:defRPr/>
            </a:lvl4pPr>
            <a:lvl5pPr indent="-285750" lvl="4" marL="2286000" rtl="0" algn="l">
              <a:lnSpc>
                <a:spcPct val="100000"/>
              </a:lnSpc>
              <a:spcBef>
                <a:spcPts val="200"/>
              </a:spcBef>
              <a:spcAft>
                <a:spcPts val="0"/>
              </a:spcAft>
              <a:buClr>
                <a:schemeClr val="dk1"/>
              </a:buClr>
              <a:buSzPts val="900"/>
              <a:buChar char="»"/>
              <a:defRPr/>
            </a:lvl5pPr>
            <a:lvl6pPr indent="-285750" lvl="5" marL="2743200" rtl="0" algn="l">
              <a:lnSpc>
                <a:spcPct val="100000"/>
              </a:lnSpc>
              <a:spcBef>
                <a:spcPts val="200"/>
              </a:spcBef>
              <a:spcAft>
                <a:spcPts val="0"/>
              </a:spcAft>
              <a:buClr>
                <a:schemeClr val="dk1"/>
              </a:buClr>
              <a:buSzPts val="900"/>
              <a:buChar char="•"/>
              <a:defRPr/>
            </a:lvl6pPr>
            <a:lvl7pPr indent="-285750" lvl="6" marL="3200400" rtl="0" algn="l">
              <a:lnSpc>
                <a:spcPct val="100000"/>
              </a:lnSpc>
              <a:spcBef>
                <a:spcPts val="200"/>
              </a:spcBef>
              <a:spcAft>
                <a:spcPts val="0"/>
              </a:spcAft>
              <a:buClr>
                <a:schemeClr val="dk1"/>
              </a:buClr>
              <a:buSzPts val="900"/>
              <a:buChar char="•"/>
              <a:defRPr/>
            </a:lvl7pPr>
            <a:lvl8pPr indent="-285750" lvl="7" marL="3657600" rtl="0" algn="l">
              <a:lnSpc>
                <a:spcPct val="100000"/>
              </a:lnSpc>
              <a:spcBef>
                <a:spcPts val="200"/>
              </a:spcBef>
              <a:spcAft>
                <a:spcPts val="0"/>
              </a:spcAft>
              <a:buClr>
                <a:schemeClr val="dk1"/>
              </a:buClr>
              <a:buSzPts val="900"/>
              <a:buChar char="•"/>
              <a:defRPr/>
            </a:lvl8pPr>
            <a:lvl9pPr indent="-285750" lvl="8" marL="4114800" rtl="0" algn="l">
              <a:lnSpc>
                <a:spcPct val="100000"/>
              </a:lnSpc>
              <a:spcBef>
                <a:spcPts val="200"/>
              </a:spcBef>
              <a:spcAft>
                <a:spcPts val="0"/>
              </a:spcAft>
              <a:buClr>
                <a:schemeClr val="dk1"/>
              </a:buClr>
              <a:buSzPts val="900"/>
              <a:buChar char="•"/>
              <a:defRPr/>
            </a:lvl9pPr>
          </a:lstStyle>
          <a:p/>
        </p:txBody>
      </p:sp>
      <p:sp>
        <p:nvSpPr>
          <p:cNvPr id="195" name="Google Shape;195;p3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96" name="Google Shape;196;p3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97" name="Google Shape;197;p3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8" name="Shape 198"/>
        <p:cNvGrpSpPr/>
        <p:nvPr/>
      </p:nvGrpSpPr>
      <p:grpSpPr>
        <a:xfrm>
          <a:off x="0" y="0"/>
          <a:ext cx="0" cy="0"/>
          <a:chOff x="0" y="0"/>
          <a:chExt cx="0" cy="0"/>
        </a:xfrm>
      </p:grpSpPr>
      <p:sp>
        <p:nvSpPr>
          <p:cNvPr id="199" name="Google Shape;199;p32"/>
          <p:cNvSpPr txBox="1"/>
          <p:nvPr>
            <p:ph type="title"/>
          </p:nvPr>
        </p:nvSpPr>
        <p:spPr>
          <a:xfrm>
            <a:off x="361156" y="2203450"/>
            <a:ext cx="3886200" cy="681000"/>
          </a:xfrm>
          <a:prstGeom prst="rect">
            <a:avLst/>
          </a:prstGeom>
          <a:noFill/>
          <a:ln>
            <a:noFill/>
          </a:ln>
        </p:spPr>
        <p:txBody>
          <a:bodyPr anchorCtr="0" anchor="t" bIns="22850" lIns="45725" spcFirstLastPara="1" rIns="45725" wrap="square" tIns="22850">
            <a:normAutofit/>
          </a:bodyPr>
          <a:lstStyle>
            <a:lvl1pPr lvl="0" rtl="0" algn="l">
              <a:lnSpc>
                <a:spcPct val="100000"/>
              </a:lnSpc>
              <a:spcBef>
                <a:spcPts val="0"/>
              </a:spcBef>
              <a:spcAft>
                <a:spcPts val="0"/>
              </a:spcAft>
              <a:buClr>
                <a:schemeClr val="dk1"/>
              </a:buClr>
              <a:buSzPts val="2000"/>
              <a:buFont typeface="Calibri"/>
              <a:buNone/>
              <a:defRPr b="1" sz="2000" cap="none"/>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00" name="Google Shape;200;p32"/>
          <p:cNvSpPr txBox="1"/>
          <p:nvPr>
            <p:ph idx="1" type="body"/>
          </p:nvPr>
        </p:nvSpPr>
        <p:spPr>
          <a:xfrm>
            <a:off x="361156" y="1453357"/>
            <a:ext cx="3886200" cy="750000"/>
          </a:xfrm>
          <a:prstGeom prst="rect">
            <a:avLst/>
          </a:prstGeom>
          <a:noFill/>
          <a:ln>
            <a:noFill/>
          </a:ln>
        </p:spPr>
        <p:txBody>
          <a:bodyPr anchorCtr="0" anchor="b" bIns="22850" lIns="45725" spcFirstLastPara="1" rIns="45725" wrap="square" tIns="22850">
            <a:normAutofit/>
          </a:bodyPr>
          <a:lstStyle>
            <a:lvl1pPr indent="-228600" lvl="0" marL="457200" rtl="0" algn="l">
              <a:lnSpc>
                <a:spcPct val="100000"/>
              </a:lnSpc>
              <a:spcBef>
                <a:spcPts val="200"/>
              </a:spcBef>
              <a:spcAft>
                <a:spcPts val="0"/>
              </a:spcAft>
              <a:buClr>
                <a:srgbClr val="888888"/>
              </a:buClr>
              <a:buSzPts val="1000"/>
              <a:buNone/>
              <a:defRPr sz="1000">
                <a:solidFill>
                  <a:srgbClr val="888888"/>
                </a:solidFill>
              </a:defRPr>
            </a:lvl1pPr>
            <a:lvl2pPr indent="-228600" lvl="1" marL="914400" rtl="0" algn="l">
              <a:lnSpc>
                <a:spcPct val="100000"/>
              </a:lnSpc>
              <a:spcBef>
                <a:spcPts val="200"/>
              </a:spcBef>
              <a:spcAft>
                <a:spcPts val="0"/>
              </a:spcAft>
              <a:buClr>
                <a:srgbClr val="888888"/>
              </a:buClr>
              <a:buSzPts val="900"/>
              <a:buNone/>
              <a:defRPr sz="900">
                <a:solidFill>
                  <a:srgbClr val="888888"/>
                </a:solidFill>
              </a:defRPr>
            </a:lvl2pPr>
            <a:lvl3pPr indent="-228600" lvl="2" marL="1371600" rtl="0" algn="l">
              <a:lnSpc>
                <a:spcPct val="100000"/>
              </a:lnSpc>
              <a:spcBef>
                <a:spcPts val="200"/>
              </a:spcBef>
              <a:spcAft>
                <a:spcPts val="0"/>
              </a:spcAft>
              <a:buClr>
                <a:srgbClr val="888888"/>
              </a:buClr>
              <a:buSzPts val="800"/>
              <a:buNone/>
              <a:defRPr sz="800">
                <a:solidFill>
                  <a:srgbClr val="888888"/>
                </a:solidFill>
              </a:defRPr>
            </a:lvl3pPr>
            <a:lvl4pPr indent="-228600" lvl="3" marL="1828800" rtl="0" algn="l">
              <a:lnSpc>
                <a:spcPct val="100000"/>
              </a:lnSpc>
              <a:spcBef>
                <a:spcPts val="100"/>
              </a:spcBef>
              <a:spcAft>
                <a:spcPts val="0"/>
              </a:spcAft>
              <a:buClr>
                <a:srgbClr val="888888"/>
              </a:buClr>
              <a:buSzPts val="700"/>
              <a:buNone/>
              <a:defRPr sz="700">
                <a:solidFill>
                  <a:srgbClr val="888888"/>
                </a:solidFill>
              </a:defRPr>
            </a:lvl4pPr>
            <a:lvl5pPr indent="-228600" lvl="4" marL="2286000" rtl="0" algn="l">
              <a:lnSpc>
                <a:spcPct val="100000"/>
              </a:lnSpc>
              <a:spcBef>
                <a:spcPts val="100"/>
              </a:spcBef>
              <a:spcAft>
                <a:spcPts val="0"/>
              </a:spcAft>
              <a:buClr>
                <a:srgbClr val="888888"/>
              </a:buClr>
              <a:buSzPts val="700"/>
              <a:buNone/>
              <a:defRPr sz="700">
                <a:solidFill>
                  <a:srgbClr val="888888"/>
                </a:solidFill>
              </a:defRPr>
            </a:lvl5pPr>
            <a:lvl6pPr indent="-228600" lvl="5" marL="2743200" rtl="0" algn="l">
              <a:lnSpc>
                <a:spcPct val="100000"/>
              </a:lnSpc>
              <a:spcBef>
                <a:spcPts val="100"/>
              </a:spcBef>
              <a:spcAft>
                <a:spcPts val="0"/>
              </a:spcAft>
              <a:buClr>
                <a:srgbClr val="888888"/>
              </a:buClr>
              <a:buSzPts val="700"/>
              <a:buNone/>
              <a:defRPr sz="700">
                <a:solidFill>
                  <a:srgbClr val="888888"/>
                </a:solidFill>
              </a:defRPr>
            </a:lvl6pPr>
            <a:lvl7pPr indent="-228600" lvl="6" marL="3200400" rtl="0" algn="l">
              <a:lnSpc>
                <a:spcPct val="100000"/>
              </a:lnSpc>
              <a:spcBef>
                <a:spcPts val="100"/>
              </a:spcBef>
              <a:spcAft>
                <a:spcPts val="0"/>
              </a:spcAft>
              <a:buClr>
                <a:srgbClr val="888888"/>
              </a:buClr>
              <a:buSzPts val="700"/>
              <a:buNone/>
              <a:defRPr sz="700">
                <a:solidFill>
                  <a:srgbClr val="888888"/>
                </a:solidFill>
              </a:defRPr>
            </a:lvl7pPr>
            <a:lvl8pPr indent="-228600" lvl="7" marL="3657600" rtl="0" algn="l">
              <a:lnSpc>
                <a:spcPct val="100000"/>
              </a:lnSpc>
              <a:spcBef>
                <a:spcPts val="100"/>
              </a:spcBef>
              <a:spcAft>
                <a:spcPts val="0"/>
              </a:spcAft>
              <a:buClr>
                <a:srgbClr val="888888"/>
              </a:buClr>
              <a:buSzPts val="700"/>
              <a:buNone/>
              <a:defRPr sz="700">
                <a:solidFill>
                  <a:srgbClr val="888888"/>
                </a:solidFill>
              </a:defRPr>
            </a:lvl8pPr>
            <a:lvl9pPr indent="-228600" lvl="8" marL="4114800" rtl="0" algn="l">
              <a:lnSpc>
                <a:spcPct val="100000"/>
              </a:lnSpc>
              <a:spcBef>
                <a:spcPts val="100"/>
              </a:spcBef>
              <a:spcAft>
                <a:spcPts val="0"/>
              </a:spcAft>
              <a:buClr>
                <a:srgbClr val="888888"/>
              </a:buClr>
              <a:buSzPts val="700"/>
              <a:buNone/>
              <a:defRPr sz="700">
                <a:solidFill>
                  <a:srgbClr val="888888"/>
                </a:solidFill>
              </a:defRPr>
            </a:lvl9pPr>
          </a:lstStyle>
          <a:p/>
        </p:txBody>
      </p:sp>
      <p:sp>
        <p:nvSpPr>
          <p:cNvPr id="201" name="Google Shape;201;p3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02" name="Google Shape;202;p3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03" name="Google Shape;203;p3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4" name="Shape 204"/>
        <p:cNvGrpSpPr/>
        <p:nvPr/>
      </p:nvGrpSpPr>
      <p:grpSpPr>
        <a:xfrm>
          <a:off x="0" y="0"/>
          <a:ext cx="0" cy="0"/>
          <a:chOff x="0" y="0"/>
          <a:chExt cx="0" cy="0"/>
        </a:xfrm>
      </p:grpSpPr>
      <p:sp>
        <p:nvSpPr>
          <p:cNvPr id="205" name="Google Shape;205;p3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lnSpc>
                <a:spcPct val="100000"/>
              </a:lnSpc>
              <a:spcBef>
                <a:spcPts val="0"/>
              </a:spcBef>
              <a:spcAft>
                <a:spcPts val="0"/>
              </a:spcAft>
              <a:buClr>
                <a:schemeClr val="dk1"/>
              </a:buClr>
              <a:buSzPts val="9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06" name="Google Shape;206;p33"/>
          <p:cNvSpPr txBox="1"/>
          <p:nvPr>
            <p:ph idx="1" type="body"/>
          </p:nvPr>
        </p:nvSpPr>
        <p:spPr>
          <a:xfrm>
            <a:off x="228600" y="800100"/>
            <a:ext cx="2019300" cy="2262900"/>
          </a:xfrm>
          <a:prstGeom prst="rect">
            <a:avLst/>
          </a:prstGeom>
          <a:noFill/>
          <a:ln>
            <a:noFill/>
          </a:ln>
        </p:spPr>
        <p:txBody>
          <a:bodyPr anchorCtr="0" anchor="t" bIns="22850" lIns="45725" spcFirstLastPara="1" rIns="45725" wrap="square" tIns="22850">
            <a:normAutofit/>
          </a:bodyPr>
          <a:lstStyle>
            <a:lvl1pPr indent="-317500" lvl="0" marL="457200" rtl="0" algn="l">
              <a:lnSpc>
                <a:spcPct val="100000"/>
              </a:lnSpc>
              <a:spcBef>
                <a:spcPts val="300"/>
              </a:spcBef>
              <a:spcAft>
                <a:spcPts val="0"/>
              </a:spcAft>
              <a:buClr>
                <a:schemeClr val="dk1"/>
              </a:buClr>
              <a:buSzPts val="1400"/>
              <a:buChar char="•"/>
              <a:defRPr sz="1400"/>
            </a:lvl1pPr>
            <a:lvl2pPr indent="-304800" lvl="1" marL="914400" rtl="0" algn="l">
              <a:lnSpc>
                <a:spcPct val="100000"/>
              </a:lnSpc>
              <a:spcBef>
                <a:spcPts val="200"/>
              </a:spcBef>
              <a:spcAft>
                <a:spcPts val="0"/>
              </a:spcAft>
              <a:buClr>
                <a:schemeClr val="dk1"/>
              </a:buClr>
              <a:buSzPts val="1200"/>
              <a:buChar char="–"/>
              <a:defRPr sz="1200"/>
            </a:lvl2pPr>
            <a:lvl3pPr indent="-292100" lvl="2" marL="1371600" rtl="0" algn="l">
              <a:lnSpc>
                <a:spcPct val="100000"/>
              </a:lnSpc>
              <a:spcBef>
                <a:spcPts val="200"/>
              </a:spcBef>
              <a:spcAft>
                <a:spcPts val="0"/>
              </a:spcAft>
              <a:buClr>
                <a:schemeClr val="dk1"/>
              </a:buClr>
              <a:buSzPts val="1000"/>
              <a:buChar char="•"/>
              <a:defRPr sz="1000"/>
            </a:lvl3pPr>
            <a:lvl4pPr indent="-285750" lvl="3" marL="1828800" rtl="0" algn="l">
              <a:lnSpc>
                <a:spcPct val="100000"/>
              </a:lnSpc>
              <a:spcBef>
                <a:spcPts val="200"/>
              </a:spcBef>
              <a:spcAft>
                <a:spcPts val="0"/>
              </a:spcAft>
              <a:buClr>
                <a:schemeClr val="dk1"/>
              </a:buClr>
              <a:buSzPts val="900"/>
              <a:buChar char="–"/>
              <a:defRPr sz="900"/>
            </a:lvl4pPr>
            <a:lvl5pPr indent="-285750" lvl="4" marL="2286000" rtl="0" algn="l">
              <a:lnSpc>
                <a:spcPct val="100000"/>
              </a:lnSpc>
              <a:spcBef>
                <a:spcPts val="200"/>
              </a:spcBef>
              <a:spcAft>
                <a:spcPts val="0"/>
              </a:spcAft>
              <a:buClr>
                <a:schemeClr val="dk1"/>
              </a:buClr>
              <a:buSzPts val="900"/>
              <a:buChar char="»"/>
              <a:defRPr sz="900"/>
            </a:lvl5pPr>
            <a:lvl6pPr indent="-285750" lvl="5" marL="2743200" rtl="0" algn="l">
              <a:lnSpc>
                <a:spcPct val="100000"/>
              </a:lnSpc>
              <a:spcBef>
                <a:spcPts val="200"/>
              </a:spcBef>
              <a:spcAft>
                <a:spcPts val="0"/>
              </a:spcAft>
              <a:buClr>
                <a:schemeClr val="dk1"/>
              </a:buClr>
              <a:buSzPts val="900"/>
              <a:buChar char="•"/>
              <a:defRPr sz="900"/>
            </a:lvl6pPr>
            <a:lvl7pPr indent="-285750" lvl="6" marL="3200400" rtl="0" algn="l">
              <a:lnSpc>
                <a:spcPct val="100000"/>
              </a:lnSpc>
              <a:spcBef>
                <a:spcPts val="200"/>
              </a:spcBef>
              <a:spcAft>
                <a:spcPts val="0"/>
              </a:spcAft>
              <a:buClr>
                <a:schemeClr val="dk1"/>
              </a:buClr>
              <a:buSzPts val="900"/>
              <a:buChar char="•"/>
              <a:defRPr sz="900"/>
            </a:lvl7pPr>
            <a:lvl8pPr indent="-285750" lvl="7" marL="3657600" rtl="0" algn="l">
              <a:lnSpc>
                <a:spcPct val="100000"/>
              </a:lnSpc>
              <a:spcBef>
                <a:spcPts val="200"/>
              </a:spcBef>
              <a:spcAft>
                <a:spcPts val="0"/>
              </a:spcAft>
              <a:buClr>
                <a:schemeClr val="dk1"/>
              </a:buClr>
              <a:buSzPts val="900"/>
              <a:buChar char="•"/>
              <a:defRPr sz="900"/>
            </a:lvl8pPr>
            <a:lvl9pPr indent="-285750" lvl="8" marL="4114800" rtl="0" algn="l">
              <a:lnSpc>
                <a:spcPct val="100000"/>
              </a:lnSpc>
              <a:spcBef>
                <a:spcPts val="200"/>
              </a:spcBef>
              <a:spcAft>
                <a:spcPts val="0"/>
              </a:spcAft>
              <a:buClr>
                <a:schemeClr val="dk1"/>
              </a:buClr>
              <a:buSzPts val="900"/>
              <a:buChar char="•"/>
              <a:defRPr sz="900"/>
            </a:lvl9pPr>
          </a:lstStyle>
          <a:p/>
        </p:txBody>
      </p:sp>
      <p:sp>
        <p:nvSpPr>
          <p:cNvPr id="207" name="Google Shape;207;p33"/>
          <p:cNvSpPr txBox="1"/>
          <p:nvPr>
            <p:ph idx="2" type="body"/>
          </p:nvPr>
        </p:nvSpPr>
        <p:spPr>
          <a:xfrm>
            <a:off x="2324100" y="800100"/>
            <a:ext cx="2019300" cy="2262900"/>
          </a:xfrm>
          <a:prstGeom prst="rect">
            <a:avLst/>
          </a:prstGeom>
          <a:noFill/>
          <a:ln>
            <a:noFill/>
          </a:ln>
        </p:spPr>
        <p:txBody>
          <a:bodyPr anchorCtr="0" anchor="t" bIns="22850" lIns="45725" spcFirstLastPara="1" rIns="45725" wrap="square" tIns="22850">
            <a:normAutofit/>
          </a:bodyPr>
          <a:lstStyle>
            <a:lvl1pPr indent="-317500" lvl="0" marL="457200" rtl="0" algn="l">
              <a:lnSpc>
                <a:spcPct val="100000"/>
              </a:lnSpc>
              <a:spcBef>
                <a:spcPts val="300"/>
              </a:spcBef>
              <a:spcAft>
                <a:spcPts val="0"/>
              </a:spcAft>
              <a:buClr>
                <a:schemeClr val="dk1"/>
              </a:buClr>
              <a:buSzPts val="1400"/>
              <a:buChar char="•"/>
              <a:defRPr sz="1400"/>
            </a:lvl1pPr>
            <a:lvl2pPr indent="-304800" lvl="1" marL="914400" rtl="0" algn="l">
              <a:lnSpc>
                <a:spcPct val="100000"/>
              </a:lnSpc>
              <a:spcBef>
                <a:spcPts val="200"/>
              </a:spcBef>
              <a:spcAft>
                <a:spcPts val="0"/>
              </a:spcAft>
              <a:buClr>
                <a:schemeClr val="dk1"/>
              </a:buClr>
              <a:buSzPts val="1200"/>
              <a:buChar char="–"/>
              <a:defRPr sz="1200"/>
            </a:lvl2pPr>
            <a:lvl3pPr indent="-292100" lvl="2" marL="1371600" rtl="0" algn="l">
              <a:lnSpc>
                <a:spcPct val="100000"/>
              </a:lnSpc>
              <a:spcBef>
                <a:spcPts val="200"/>
              </a:spcBef>
              <a:spcAft>
                <a:spcPts val="0"/>
              </a:spcAft>
              <a:buClr>
                <a:schemeClr val="dk1"/>
              </a:buClr>
              <a:buSzPts val="1000"/>
              <a:buChar char="•"/>
              <a:defRPr sz="1000"/>
            </a:lvl3pPr>
            <a:lvl4pPr indent="-285750" lvl="3" marL="1828800" rtl="0" algn="l">
              <a:lnSpc>
                <a:spcPct val="100000"/>
              </a:lnSpc>
              <a:spcBef>
                <a:spcPts val="200"/>
              </a:spcBef>
              <a:spcAft>
                <a:spcPts val="0"/>
              </a:spcAft>
              <a:buClr>
                <a:schemeClr val="dk1"/>
              </a:buClr>
              <a:buSzPts val="900"/>
              <a:buChar char="–"/>
              <a:defRPr sz="900"/>
            </a:lvl4pPr>
            <a:lvl5pPr indent="-285750" lvl="4" marL="2286000" rtl="0" algn="l">
              <a:lnSpc>
                <a:spcPct val="100000"/>
              </a:lnSpc>
              <a:spcBef>
                <a:spcPts val="200"/>
              </a:spcBef>
              <a:spcAft>
                <a:spcPts val="0"/>
              </a:spcAft>
              <a:buClr>
                <a:schemeClr val="dk1"/>
              </a:buClr>
              <a:buSzPts val="900"/>
              <a:buChar char="»"/>
              <a:defRPr sz="900"/>
            </a:lvl5pPr>
            <a:lvl6pPr indent="-285750" lvl="5" marL="2743200" rtl="0" algn="l">
              <a:lnSpc>
                <a:spcPct val="100000"/>
              </a:lnSpc>
              <a:spcBef>
                <a:spcPts val="200"/>
              </a:spcBef>
              <a:spcAft>
                <a:spcPts val="0"/>
              </a:spcAft>
              <a:buClr>
                <a:schemeClr val="dk1"/>
              </a:buClr>
              <a:buSzPts val="900"/>
              <a:buChar char="•"/>
              <a:defRPr sz="900"/>
            </a:lvl6pPr>
            <a:lvl7pPr indent="-285750" lvl="6" marL="3200400" rtl="0" algn="l">
              <a:lnSpc>
                <a:spcPct val="100000"/>
              </a:lnSpc>
              <a:spcBef>
                <a:spcPts val="200"/>
              </a:spcBef>
              <a:spcAft>
                <a:spcPts val="0"/>
              </a:spcAft>
              <a:buClr>
                <a:schemeClr val="dk1"/>
              </a:buClr>
              <a:buSzPts val="900"/>
              <a:buChar char="•"/>
              <a:defRPr sz="900"/>
            </a:lvl7pPr>
            <a:lvl8pPr indent="-285750" lvl="7" marL="3657600" rtl="0" algn="l">
              <a:lnSpc>
                <a:spcPct val="100000"/>
              </a:lnSpc>
              <a:spcBef>
                <a:spcPts val="200"/>
              </a:spcBef>
              <a:spcAft>
                <a:spcPts val="0"/>
              </a:spcAft>
              <a:buClr>
                <a:schemeClr val="dk1"/>
              </a:buClr>
              <a:buSzPts val="900"/>
              <a:buChar char="•"/>
              <a:defRPr sz="900"/>
            </a:lvl8pPr>
            <a:lvl9pPr indent="-285750" lvl="8" marL="4114800" rtl="0" algn="l">
              <a:lnSpc>
                <a:spcPct val="100000"/>
              </a:lnSpc>
              <a:spcBef>
                <a:spcPts val="200"/>
              </a:spcBef>
              <a:spcAft>
                <a:spcPts val="0"/>
              </a:spcAft>
              <a:buClr>
                <a:schemeClr val="dk1"/>
              </a:buClr>
              <a:buSzPts val="900"/>
              <a:buChar char="•"/>
              <a:defRPr sz="900"/>
            </a:lvl9pPr>
          </a:lstStyle>
          <a:p/>
        </p:txBody>
      </p:sp>
      <p:sp>
        <p:nvSpPr>
          <p:cNvPr id="208" name="Google Shape;208;p3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09" name="Google Shape;209;p3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10" name="Google Shape;210;p3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1" name="Shape 211"/>
        <p:cNvGrpSpPr/>
        <p:nvPr/>
      </p:nvGrpSpPr>
      <p:grpSpPr>
        <a:xfrm>
          <a:off x="0" y="0"/>
          <a:ext cx="0" cy="0"/>
          <a:chOff x="0" y="0"/>
          <a:chExt cx="0" cy="0"/>
        </a:xfrm>
      </p:grpSpPr>
      <p:sp>
        <p:nvSpPr>
          <p:cNvPr id="212" name="Google Shape;212;p34"/>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lnSpc>
                <a:spcPct val="100000"/>
              </a:lnSpc>
              <a:spcBef>
                <a:spcPts val="0"/>
              </a:spcBef>
              <a:spcAft>
                <a:spcPts val="0"/>
              </a:spcAft>
              <a:buClr>
                <a:schemeClr val="dk1"/>
              </a:buClr>
              <a:buSzPts val="2200"/>
              <a:buFont typeface="Calibri"/>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13" name="Google Shape;213;p34"/>
          <p:cNvSpPr txBox="1"/>
          <p:nvPr>
            <p:ph idx="1" type="body"/>
          </p:nvPr>
        </p:nvSpPr>
        <p:spPr>
          <a:xfrm>
            <a:off x="228600" y="767556"/>
            <a:ext cx="2020200" cy="319800"/>
          </a:xfrm>
          <a:prstGeom prst="rect">
            <a:avLst/>
          </a:prstGeom>
          <a:noFill/>
          <a:ln>
            <a:noFill/>
          </a:ln>
        </p:spPr>
        <p:txBody>
          <a:bodyPr anchorCtr="0" anchor="b" bIns="22850" lIns="45725" spcFirstLastPara="1" rIns="45725" wrap="square" tIns="22850">
            <a:normAutofit/>
          </a:bodyPr>
          <a:lstStyle>
            <a:lvl1pPr indent="-228600" lvl="0" marL="457200" rtl="0" algn="l">
              <a:lnSpc>
                <a:spcPct val="100000"/>
              </a:lnSpc>
              <a:spcBef>
                <a:spcPts val="200"/>
              </a:spcBef>
              <a:spcAft>
                <a:spcPts val="0"/>
              </a:spcAft>
              <a:buClr>
                <a:schemeClr val="dk1"/>
              </a:buClr>
              <a:buSzPts val="1200"/>
              <a:buNone/>
              <a:defRPr b="1" sz="1200"/>
            </a:lvl1pPr>
            <a:lvl2pPr indent="-228600" lvl="1" marL="914400" rtl="0" algn="l">
              <a:lnSpc>
                <a:spcPct val="100000"/>
              </a:lnSpc>
              <a:spcBef>
                <a:spcPts val="200"/>
              </a:spcBef>
              <a:spcAft>
                <a:spcPts val="0"/>
              </a:spcAft>
              <a:buClr>
                <a:schemeClr val="dk1"/>
              </a:buClr>
              <a:buSzPts val="1000"/>
              <a:buNone/>
              <a:defRPr b="1" sz="1000"/>
            </a:lvl2pPr>
            <a:lvl3pPr indent="-228600" lvl="2" marL="1371600" rtl="0" algn="l">
              <a:lnSpc>
                <a:spcPct val="100000"/>
              </a:lnSpc>
              <a:spcBef>
                <a:spcPts val="200"/>
              </a:spcBef>
              <a:spcAft>
                <a:spcPts val="0"/>
              </a:spcAft>
              <a:buClr>
                <a:schemeClr val="dk1"/>
              </a:buClr>
              <a:buSzPts val="900"/>
              <a:buNone/>
              <a:defRPr b="1" sz="900"/>
            </a:lvl3pPr>
            <a:lvl4pPr indent="-228600" lvl="3" marL="1828800" rtl="0" algn="l">
              <a:lnSpc>
                <a:spcPct val="100000"/>
              </a:lnSpc>
              <a:spcBef>
                <a:spcPts val="200"/>
              </a:spcBef>
              <a:spcAft>
                <a:spcPts val="0"/>
              </a:spcAft>
              <a:buClr>
                <a:schemeClr val="dk1"/>
              </a:buClr>
              <a:buSzPts val="800"/>
              <a:buNone/>
              <a:defRPr b="1" sz="800"/>
            </a:lvl4pPr>
            <a:lvl5pPr indent="-228600" lvl="4" marL="2286000" rtl="0" algn="l">
              <a:lnSpc>
                <a:spcPct val="100000"/>
              </a:lnSpc>
              <a:spcBef>
                <a:spcPts val="200"/>
              </a:spcBef>
              <a:spcAft>
                <a:spcPts val="0"/>
              </a:spcAft>
              <a:buClr>
                <a:schemeClr val="dk1"/>
              </a:buClr>
              <a:buSzPts val="800"/>
              <a:buNone/>
              <a:defRPr b="1" sz="800"/>
            </a:lvl5pPr>
            <a:lvl6pPr indent="-228600" lvl="5" marL="2743200" rtl="0" algn="l">
              <a:lnSpc>
                <a:spcPct val="100000"/>
              </a:lnSpc>
              <a:spcBef>
                <a:spcPts val="200"/>
              </a:spcBef>
              <a:spcAft>
                <a:spcPts val="0"/>
              </a:spcAft>
              <a:buClr>
                <a:schemeClr val="dk1"/>
              </a:buClr>
              <a:buSzPts val="800"/>
              <a:buNone/>
              <a:defRPr b="1" sz="800"/>
            </a:lvl6pPr>
            <a:lvl7pPr indent="-228600" lvl="6" marL="3200400" rtl="0" algn="l">
              <a:lnSpc>
                <a:spcPct val="100000"/>
              </a:lnSpc>
              <a:spcBef>
                <a:spcPts val="200"/>
              </a:spcBef>
              <a:spcAft>
                <a:spcPts val="0"/>
              </a:spcAft>
              <a:buClr>
                <a:schemeClr val="dk1"/>
              </a:buClr>
              <a:buSzPts val="800"/>
              <a:buNone/>
              <a:defRPr b="1" sz="800"/>
            </a:lvl7pPr>
            <a:lvl8pPr indent="-228600" lvl="7" marL="3657600" rtl="0" algn="l">
              <a:lnSpc>
                <a:spcPct val="100000"/>
              </a:lnSpc>
              <a:spcBef>
                <a:spcPts val="200"/>
              </a:spcBef>
              <a:spcAft>
                <a:spcPts val="0"/>
              </a:spcAft>
              <a:buClr>
                <a:schemeClr val="dk1"/>
              </a:buClr>
              <a:buSzPts val="800"/>
              <a:buNone/>
              <a:defRPr b="1" sz="800"/>
            </a:lvl8pPr>
            <a:lvl9pPr indent="-228600" lvl="8" marL="4114800" rtl="0" algn="l">
              <a:lnSpc>
                <a:spcPct val="100000"/>
              </a:lnSpc>
              <a:spcBef>
                <a:spcPts val="200"/>
              </a:spcBef>
              <a:spcAft>
                <a:spcPts val="0"/>
              </a:spcAft>
              <a:buClr>
                <a:schemeClr val="dk1"/>
              </a:buClr>
              <a:buSzPts val="800"/>
              <a:buNone/>
              <a:defRPr b="1" sz="800"/>
            </a:lvl9pPr>
          </a:lstStyle>
          <a:p/>
        </p:txBody>
      </p:sp>
      <p:sp>
        <p:nvSpPr>
          <p:cNvPr id="214" name="Google Shape;214;p34"/>
          <p:cNvSpPr txBox="1"/>
          <p:nvPr>
            <p:ph idx="2" type="body"/>
          </p:nvPr>
        </p:nvSpPr>
        <p:spPr>
          <a:xfrm>
            <a:off x="228600" y="1087438"/>
            <a:ext cx="2020200" cy="1975500"/>
          </a:xfrm>
          <a:prstGeom prst="rect">
            <a:avLst/>
          </a:prstGeom>
          <a:noFill/>
          <a:ln>
            <a:noFill/>
          </a:ln>
        </p:spPr>
        <p:txBody>
          <a:bodyPr anchorCtr="0" anchor="t" bIns="22850" lIns="45725" spcFirstLastPara="1" rIns="45725" wrap="square" tIns="22850">
            <a:normAutofit/>
          </a:bodyPr>
          <a:lstStyle>
            <a:lvl1pPr indent="-304800" lvl="0" marL="457200" rtl="0" algn="l">
              <a:lnSpc>
                <a:spcPct val="100000"/>
              </a:lnSpc>
              <a:spcBef>
                <a:spcPts val="200"/>
              </a:spcBef>
              <a:spcAft>
                <a:spcPts val="0"/>
              </a:spcAft>
              <a:buClr>
                <a:schemeClr val="dk1"/>
              </a:buClr>
              <a:buSzPts val="1200"/>
              <a:buChar char="•"/>
              <a:defRPr sz="1200"/>
            </a:lvl1pPr>
            <a:lvl2pPr indent="-292100" lvl="1" marL="914400" rtl="0" algn="l">
              <a:lnSpc>
                <a:spcPct val="100000"/>
              </a:lnSpc>
              <a:spcBef>
                <a:spcPts val="200"/>
              </a:spcBef>
              <a:spcAft>
                <a:spcPts val="0"/>
              </a:spcAft>
              <a:buClr>
                <a:schemeClr val="dk1"/>
              </a:buClr>
              <a:buSzPts val="1000"/>
              <a:buChar char="–"/>
              <a:defRPr sz="1000"/>
            </a:lvl2pPr>
            <a:lvl3pPr indent="-285750" lvl="2" marL="1371600" rtl="0" algn="l">
              <a:lnSpc>
                <a:spcPct val="100000"/>
              </a:lnSpc>
              <a:spcBef>
                <a:spcPts val="200"/>
              </a:spcBef>
              <a:spcAft>
                <a:spcPts val="0"/>
              </a:spcAft>
              <a:buClr>
                <a:schemeClr val="dk1"/>
              </a:buClr>
              <a:buSzPts val="900"/>
              <a:buChar char="•"/>
              <a:defRPr sz="900"/>
            </a:lvl3pPr>
            <a:lvl4pPr indent="-279400" lvl="3" marL="1828800" rtl="0" algn="l">
              <a:lnSpc>
                <a:spcPct val="100000"/>
              </a:lnSpc>
              <a:spcBef>
                <a:spcPts val="200"/>
              </a:spcBef>
              <a:spcAft>
                <a:spcPts val="0"/>
              </a:spcAft>
              <a:buClr>
                <a:schemeClr val="dk1"/>
              </a:buClr>
              <a:buSzPts val="800"/>
              <a:buChar char="–"/>
              <a:defRPr sz="800"/>
            </a:lvl4pPr>
            <a:lvl5pPr indent="-279400" lvl="4" marL="2286000" rtl="0" algn="l">
              <a:lnSpc>
                <a:spcPct val="100000"/>
              </a:lnSpc>
              <a:spcBef>
                <a:spcPts val="200"/>
              </a:spcBef>
              <a:spcAft>
                <a:spcPts val="0"/>
              </a:spcAft>
              <a:buClr>
                <a:schemeClr val="dk1"/>
              </a:buClr>
              <a:buSzPts val="800"/>
              <a:buChar char="»"/>
              <a:defRPr sz="800"/>
            </a:lvl5pPr>
            <a:lvl6pPr indent="-279400" lvl="5" marL="2743200" rtl="0" algn="l">
              <a:lnSpc>
                <a:spcPct val="100000"/>
              </a:lnSpc>
              <a:spcBef>
                <a:spcPts val="200"/>
              </a:spcBef>
              <a:spcAft>
                <a:spcPts val="0"/>
              </a:spcAft>
              <a:buClr>
                <a:schemeClr val="dk1"/>
              </a:buClr>
              <a:buSzPts val="800"/>
              <a:buChar char="•"/>
              <a:defRPr sz="800"/>
            </a:lvl6pPr>
            <a:lvl7pPr indent="-279400" lvl="6" marL="3200400" rtl="0" algn="l">
              <a:lnSpc>
                <a:spcPct val="100000"/>
              </a:lnSpc>
              <a:spcBef>
                <a:spcPts val="200"/>
              </a:spcBef>
              <a:spcAft>
                <a:spcPts val="0"/>
              </a:spcAft>
              <a:buClr>
                <a:schemeClr val="dk1"/>
              </a:buClr>
              <a:buSzPts val="800"/>
              <a:buChar char="•"/>
              <a:defRPr sz="800"/>
            </a:lvl7pPr>
            <a:lvl8pPr indent="-279400" lvl="7" marL="3657600" rtl="0" algn="l">
              <a:lnSpc>
                <a:spcPct val="100000"/>
              </a:lnSpc>
              <a:spcBef>
                <a:spcPts val="200"/>
              </a:spcBef>
              <a:spcAft>
                <a:spcPts val="0"/>
              </a:spcAft>
              <a:buClr>
                <a:schemeClr val="dk1"/>
              </a:buClr>
              <a:buSzPts val="800"/>
              <a:buChar char="•"/>
              <a:defRPr sz="800"/>
            </a:lvl8pPr>
            <a:lvl9pPr indent="-279400" lvl="8" marL="4114800" rtl="0" algn="l">
              <a:lnSpc>
                <a:spcPct val="100000"/>
              </a:lnSpc>
              <a:spcBef>
                <a:spcPts val="200"/>
              </a:spcBef>
              <a:spcAft>
                <a:spcPts val="0"/>
              </a:spcAft>
              <a:buClr>
                <a:schemeClr val="dk1"/>
              </a:buClr>
              <a:buSzPts val="800"/>
              <a:buChar char="•"/>
              <a:defRPr sz="800"/>
            </a:lvl9pPr>
          </a:lstStyle>
          <a:p/>
        </p:txBody>
      </p:sp>
      <p:sp>
        <p:nvSpPr>
          <p:cNvPr id="215" name="Google Shape;215;p34"/>
          <p:cNvSpPr txBox="1"/>
          <p:nvPr>
            <p:ph idx="3" type="body"/>
          </p:nvPr>
        </p:nvSpPr>
        <p:spPr>
          <a:xfrm>
            <a:off x="2322513" y="767556"/>
            <a:ext cx="2020800" cy="319800"/>
          </a:xfrm>
          <a:prstGeom prst="rect">
            <a:avLst/>
          </a:prstGeom>
          <a:noFill/>
          <a:ln>
            <a:noFill/>
          </a:ln>
        </p:spPr>
        <p:txBody>
          <a:bodyPr anchorCtr="0" anchor="b" bIns="22850" lIns="45725" spcFirstLastPara="1" rIns="45725" wrap="square" tIns="22850">
            <a:normAutofit/>
          </a:bodyPr>
          <a:lstStyle>
            <a:lvl1pPr indent="-228600" lvl="0" marL="457200" rtl="0" algn="l">
              <a:lnSpc>
                <a:spcPct val="100000"/>
              </a:lnSpc>
              <a:spcBef>
                <a:spcPts val="200"/>
              </a:spcBef>
              <a:spcAft>
                <a:spcPts val="0"/>
              </a:spcAft>
              <a:buClr>
                <a:schemeClr val="dk1"/>
              </a:buClr>
              <a:buSzPts val="1200"/>
              <a:buNone/>
              <a:defRPr b="1" sz="1200"/>
            </a:lvl1pPr>
            <a:lvl2pPr indent="-228600" lvl="1" marL="914400" rtl="0" algn="l">
              <a:lnSpc>
                <a:spcPct val="100000"/>
              </a:lnSpc>
              <a:spcBef>
                <a:spcPts val="200"/>
              </a:spcBef>
              <a:spcAft>
                <a:spcPts val="0"/>
              </a:spcAft>
              <a:buClr>
                <a:schemeClr val="dk1"/>
              </a:buClr>
              <a:buSzPts val="1000"/>
              <a:buNone/>
              <a:defRPr b="1" sz="1000"/>
            </a:lvl2pPr>
            <a:lvl3pPr indent="-228600" lvl="2" marL="1371600" rtl="0" algn="l">
              <a:lnSpc>
                <a:spcPct val="100000"/>
              </a:lnSpc>
              <a:spcBef>
                <a:spcPts val="200"/>
              </a:spcBef>
              <a:spcAft>
                <a:spcPts val="0"/>
              </a:spcAft>
              <a:buClr>
                <a:schemeClr val="dk1"/>
              </a:buClr>
              <a:buSzPts val="900"/>
              <a:buNone/>
              <a:defRPr b="1" sz="900"/>
            </a:lvl3pPr>
            <a:lvl4pPr indent="-228600" lvl="3" marL="1828800" rtl="0" algn="l">
              <a:lnSpc>
                <a:spcPct val="100000"/>
              </a:lnSpc>
              <a:spcBef>
                <a:spcPts val="200"/>
              </a:spcBef>
              <a:spcAft>
                <a:spcPts val="0"/>
              </a:spcAft>
              <a:buClr>
                <a:schemeClr val="dk1"/>
              </a:buClr>
              <a:buSzPts val="800"/>
              <a:buNone/>
              <a:defRPr b="1" sz="800"/>
            </a:lvl4pPr>
            <a:lvl5pPr indent="-228600" lvl="4" marL="2286000" rtl="0" algn="l">
              <a:lnSpc>
                <a:spcPct val="100000"/>
              </a:lnSpc>
              <a:spcBef>
                <a:spcPts val="200"/>
              </a:spcBef>
              <a:spcAft>
                <a:spcPts val="0"/>
              </a:spcAft>
              <a:buClr>
                <a:schemeClr val="dk1"/>
              </a:buClr>
              <a:buSzPts val="800"/>
              <a:buNone/>
              <a:defRPr b="1" sz="800"/>
            </a:lvl5pPr>
            <a:lvl6pPr indent="-228600" lvl="5" marL="2743200" rtl="0" algn="l">
              <a:lnSpc>
                <a:spcPct val="100000"/>
              </a:lnSpc>
              <a:spcBef>
                <a:spcPts val="200"/>
              </a:spcBef>
              <a:spcAft>
                <a:spcPts val="0"/>
              </a:spcAft>
              <a:buClr>
                <a:schemeClr val="dk1"/>
              </a:buClr>
              <a:buSzPts val="800"/>
              <a:buNone/>
              <a:defRPr b="1" sz="800"/>
            </a:lvl6pPr>
            <a:lvl7pPr indent="-228600" lvl="6" marL="3200400" rtl="0" algn="l">
              <a:lnSpc>
                <a:spcPct val="100000"/>
              </a:lnSpc>
              <a:spcBef>
                <a:spcPts val="200"/>
              </a:spcBef>
              <a:spcAft>
                <a:spcPts val="0"/>
              </a:spcAft>
              <a:buClr>
                <a:schemeClr val="dk1"/>
              </a:buClr>
              <a:buSzPts val="800"/>
              <a:buNone/>
              <a:defRPr b="1" sz="800"/>
            </a:lvl7pPr>
            <a:lvl8pPr indent="-228600" lvl="7" marL="3657600" rtl="0" algn="l">
              <a:lnSpc>
                <a:spcPct val="100000"/>
              </a:lnSpc>
              <a:spcBef>
                <a:spcPts val="200"/>
              </a:spcBef>
              <a:spcAft>
                <a:spcPts val="0"/>
              </a:spcAft>
              <a:buClr>
                <a:schemeClr val="dk1"/>
              </a:buClr>
              <a:buSzPts val="800"/>
              <a:buNone/>
              <a:defRPr b="1" sz="800"/>
            </a:lvl8pPr>
            <a:lvl9pPr indent="-228600" lvl="8" marL="4114800" rtl="0" algn="l">
              <a:lnSpc>
                <a:spcPct val="100000"/>
              </a:lnSpc>
              <a:spcBef>
                <a:spcPts val="200"/>
              </a:spcBef>
              <a:spcAft>
                <a:spcPts val="0"/>
              </a:spcAft>
              <a:buClr>
                <a:schemeClr val="dk1"/>
              </a:buClr>
              <a:buSzPts val="800"/>
              <a:buNone/>
              <a:defRPr b="1" sz="800"/>
            </a:lvl9pPr>
          </a:lstStyle>
          <a:p/>
        </p:txBody>
      </p:sp>
      <p:sp>
        <p:nvSpPr>
          <p:cNvPr id="216" name="Google Shape;216;p34"/>
          <p:cNvSpPr txBox="1"/>
          <p:nvPr>
            <p:ph idx="4" type="body"/>
          </p:nvPr>
        </p:nvSpPr>
        <p:spPr>
          <a:xfrm>
            <a:off x="2322513" y="1087438"/>
            <a:ext cx="2020800" cy="1975500"/>
          </a:xfrm>
          <a:prstGeom prst="rect">
            <a:avLst/>
          </a:prstGeom>
          <a:noFill/>
          <a:ln>
            <a:noFill/>
          </a:ln>
        </p:spPr>
        <p:txBody>
          <a:bodyPr anchorCtr="0" anchor="t" bIns="22850" lIns="45725" spcFirstLastPara="1" rIns="45725" wrap="square" tIns="22850">
            <a:normAutofit/>
          </a:bodyPr>
          <a:lstStyle>
            <a:lvl1pPr indent="-304800" lvl="0" marL="457200" rtl="0" algn="l">
              <a:lnSpc>
                <a:spcPct val="100000"/>
              </a:lnSpc>
              <a:spcBef>
                <a:spcPts val="200"/>
              </a:spcBef>
              <a:spcAft>
                <a:spcPts val="0"/>
              </a:spcAft>
              <a:buClr>
                <a:schemeClr val="dk1"/>
              </a:buClr>
              <a:buSzPts val="1200"/>
              <a:buChar char="•"/>
              <a:defRPr sz="1200"/>
            </a:lvl1pPr>
            <a:lvl2pPr indent="-292100" lvl="1" marL="914400" rtl="0" algn="l">
              <a:lnSpc>
                <a:spcPct val="100000"/>
              </a:lnSpc>
              <a:spcBef>
                <a:spcPts val="200"/>
              </a:spcBef>
              <a:spcAft>
                <a:spcPts val="0"/>
              </a:spcAft>
              <a:buClr>
                <a:schemeClr val="dk1"/>
              </a:buClr>
              <a:buSzPts val="1000"/>
              <a:buChar char="–"/>
              <a:defRPr sz="1000"/>
            </a:lvl2pPr>
            <a:lvl3pPr indent="-285750" lvl="2" marL="1371600" rtl="0" algn="l">
              <a:lnSpc>
                <a:spcPct val="100000"/>
              </a:lnSpc>
              <a:spcBef>
                <a:spcPts val="200"/>
              </a:spcBef>
              <a:spcAft>
                <a:spcPts val="0"/>
              </a:spcAft>
              <a:buClr>
                <a:schemeClr val="dk1"/>
              </a:buClr>
              <a:buSzPts val="900"/>
              <a:buChar char="•"/>
              <a:defRPr sz="900"/>
            </a:lvl3pPr>
            <a:lvl4pPr indent="-279400" lvl="3" marL="1828800" rtl="0" algn="l">
              <a:lnSpc>
                <a:spcPct val="100000"/>
              </a:lnSpc>
              <a:spcBef>
                <a:spcPts val="200"/>
              </a:spcBef>
              <a:spcAft>
                <a:spcPts val="0"/>
              </a:spcAft>
              <a:buClr>
                <a:schemeClr val="dk1"/>
              </a:buClr>
              <a:buSzPts val="800"/>
              <a:buChar char="–"/>
              <a:defRPr sz="800"/>
            </a:lvl4pPr>
            <a:lvl5pPr indent="-279400" lvl="4" marL="2286000" rtl="0" algn="l">
              <a:lnSpc>
                <a:spcPct val="100000"/>
              </a:lnSpc>
              <a:spcBef>
                <a:spcPts val="200"/>
              </a:spcBef>
              <a:spcAft>
                <a:spcPts val="0"/>
              </a:spcAft>
              <a:buClr>
                <a:schemeClr val="dk1"/>
              </a:buClr>
              <a:buSzPts val="800"/>
              <a:buChar char="»"/>
              <a:defRPr sz="800"/>
            </a:lvl5pPr>
            <a:lvl6pPr indent="-279400" lvl="5" marL="2743200" rtl="0" algn="l">
              <a:lnSpc>
                <a:spcPct val="100000"/>
              </a:lnSpc>
              <a:spcBef>
                <a:spcPts val="200"/>
              </a:spcBef>
              <a:spcAft>
                <a:spcPts val="0"/>
              </a:spcAft>
              <a:buClr>
                <a:schemeClr val="dk1"/>
              </a:buClr>
              <a:buSzPts val="800"/>
              <a:buChar char="•"/>
              <a:defRPr sz="800"/>
            </a:lvl6pPr>
            <a:lvl7pPr indent="-279400" lvl="6" marL="3200400" rtl="0" algn="l">
              <a:lnSpc>
                <a:spcPct val="100000"/>
              </a:lnSpc>
              <a:spcBef>
                <a:spcPts val="200"/>
              </a:spcBef>
              <a:spcAft>
                <a:spcPts val="0"/>
              </a:spcAft>
              <a:buClr>
                <a:schemeClr val="dk1"/>
              </a:buClr>
              <a:buSzPts val="800"/>
              <a:buChar char="•"/>
              <a:defRPr sz="800"/>
            </a:lvl7pPr>
            <a:lvl8pPr indent="-279400" lvl="7" marL="3657600" rtl="0" algn="l">
              <a:lnSpc>
                <a:spcPct val="100000"/>
              </a:lnSpc>
              <a:spcBef>
                <a:spcPts val="200"/>
              </a:spcBef>
              <a:spcAft>
                <a:spcPts val="0"/>
              </a:spcAft>
              <a:buClr>
                <a:schemeClr val="dk1"/>
              </a:buClr>
              <a:buSzPts val="800"/>
              <a:buChar char="•"/>
              <a:defRPr sz="800"/>
            </a:lvl8pPr>
            <a:lvl9pPr indent="-279400" lvl="8" marL="4114800" rtl="0" algn="l">
              <a:lnSpc>
                <a:spcPct val="100000"/>
              </a:lnSpc>
              <a:spcBef>
                <a:spcPts val="200"/>
              </a:spcBef>
              <a:spcAft>
                <a:spcPts val="0"/>
              </a:spcAft>
              <a:buClr>
                <a:schemeClr val="dk1"/>
              </a:buClr>
              <a:buSzPts val="800"/>
              <a:buChar char="•"/>
              <a:defRPr sz="800"/>
            </a:lvl9pPr>
          </a:lstStyle>
          <a:p/>
        </p:txBody>
      </p:sp>
      <p:sp>
        <p:nvSpPr>
          <p:cNvPr id="217" name="Google Shape;217;p3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18" name="Google Shape;218;p3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19" name="Google Shape;219;p3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 name="Shape 220"/>
        <p:cNvGrpSpPr/>
        <p:nvPr/>
      </p:nvGrpSpPr>
      <p:grpSpPr>
        <a:xfrm>
          <a:off x="0" y="0"/>
          <a:ext cx="0" cy="0"/>
          <a:chOff x="0" y="0"/>
          <a:chExt cx="0" cy="0"/>
        </a:xfrm>
      </p:grpSpPr>
      <p:sp>
        <p:nvSpPr>
          <p:cNvPr id="221" name="Google Shape;221;p35"/>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lnSpc>
                <a:spcPct val="100000"/>
              </a:lnSpc>
              <a:spcBef>
                <a:spcPts val="0"/>
              </a:spcBef>
              <a:spcAft>
                <a:spcPts val="0"/>
              </a:spcAft>
              <a:buClr>
                <a:schemeClr val="dk1"/>
              </a:buClr>
              <a:buSzPts val="9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22" name="Google Shape;222;p3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23" name="Google Shape;223;p3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24" name="Google Shape;224;p3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25" name="Shape 225"/>
        <p:cNvGrpSpPr/>
        <p:nvPr/>
      </p:nvGrpSpPr>
      <p:grpSpPr>
        <a:xfrm>
          <a:off x="0" y="0"/>
          <a:ext cx="0" cy="0"/>
          <a:chOff x="0" y="0"/>
          <a:chExt cx="0" cy="0"/>
        </a:xfrm>
      </p:grpSpPr>
      <p:sp>
        <p:nvSpPr>
          <p:cNvPr id="226" name="Google Shape;226;p36"/>
          <p:cNvSpPr txBox="1"/>
          <p:nvPr>
            <p:ph type="title"/>
          </p:nvPr>
        </p:nvSpPr>
        <p:spPr>
          <a:xfrm>
            <a:off x="228600" y="136525"/>
            <a:ext cx="1504200" cy="581100"/>
          </a:xfrm>
          <a:prstGeom prst="rect">
            <a:avLst/>
          </a:prstGeom>
          <a:noFill/>
          <a:ln>
            <a:noFill/>
          </a:ln>
        </p:spPr>
        <p:txBody>
          <a:bodyPr anchorCtr="0" anchor="b" bIns="22850" lIns="45725" spcFirstLastPara="1" rIns="45725" wrap="square" tIns="22850">
            <a:normAutofit/>
          </a:bodyPr>
          <a:lstStyle>
            <a:lvl1pPr lvl="0" rtl="0" algn="l">
              <a:lnSpc>
                <a:spcPct val="100000"/>
              </a:lnSpc>
              <a:spcBef>
                <a:spcPts val="0"/>
              </a:spcBef>
              <a:spcAft>
                <a:spcPts val="0"/>
              </a:spcAft>
              <a:buClr>
                <a:schemeClr val="dk1"/>
              </a:buClr>
              <a:buSzPts val="1000"/>
              <a:buFont typeface="Calibri"/>
              <a:buNone/>
              <a:defRPr b="1" sz="1000"/>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27" name="Google Shape;227;p36"/>
          <p:cNvSpPr txBox="1"/>
          <p:nvPr>
            <p:ph idx="1" type="body"/>
          </p:nvPr>
        </p:nvSpPr>
        <p:spPr>
          <a:xfrm>
            <a:off x="1787525" y="136525"/>
            <a:ext cx="2556000" cy="2926500"/>
          </a:xfrm>
          <a:prstGeom prst="rect">
            <a:avLst/>
          </a:prstGeom>
          <a:noFill/>
          <a:ln>
            <a:noFill/>
          </a:ln>
        </p:spPr>
        <p:txBody>
          <a:bodyPr anchorCtr="0" anchor="t" bIns="22850" lIns="45725" spcFirstLastPara="1" rIns="45725" wrap="square" tIns="22850">
            <a:normAutofit/>
          </a:bodyPr>
          <a:lstStyle>
            <a:lvl1pPr indent="-330200" lvl="0" marL="457200" rtl="0" algn="l">
              <a:lnSpc>
                <a:spcPct val="100000"/>
              </a:lnSpc>
              <a:spcBef>
                <a:spcPts val="300"/>
              </a:spcBef>
              <a:spcAft>
                <a:spcPts val="0"/>
              </a:spcAft>
              <a:buClr>
                <a:schemeClr val="dk1"/>
              </a:buClr>
              <a:buSzPts val="1600"/>
              <a:buChar char="•"/>
              <a:defRPr sz="1600"/>
            </a:lvl1pPr>
            <a:lvl2pPr indent="-317500" lvl="1" marL="914400" rtl="0" algn="l">
              <a:lnSpc>
                <a:spcPct val="100000"/>
              </a:lnSpc>
              <a:spcBef>
                <a:spcPts val="300"/>
              </a:spcBef>
              <a:spcAft>
                <a:spcPts val="0"/>
              </a:spcAft>
              <a:buClr>
                <a:schemeClr val="dk1"/>
              </a:buClr>
              <a:buSzPts val="1400"/>
              <a:buChar char="–"/>
              <a:defRPr sz="1400"/>
            </a:lvl2pPr>
            <a:lvl3pPr indent="-304800" lvl="2" marL="1371600" rtl="0" algn="l">
              <a:lnSpc>
                <a:spcPct val="100000"/>
              </a:lnSpc>
              <a:spcBef>
                <a:spcPts val="200"/>
              </a:spcBef>
              <a:spcAft>
                <a:spcPts val="0"/>
              </a:spcAft>
              <a:buClr>
                <a:schemeClr val="dk1"/>
              </a:buClr>
              <a:buSzPts val="1200"/>
              <a:buChar char="•"/>
              <a:defRPr sz="1200"/>
            </a:lvl3pPr>
            <a:lvl4pPr indent="-292100" lvl="3" marL="1828800" rtl="0" algn="l">
              <a:lnSpc>
                <a:spcPct val="100000"/>
              </a:lnSpc>
              <a:spcBef>
                <a:spcPts val="200"/>
              </a:spcBef>
              <a:spcAft>
                <a:spcPts val="0"/>
              </a:spcAft>
              <a:buClr>
                <a:schemeClr val="dk1"/>
              </a:buClr>
              <a:buSzPts val="1000"/>
              <a:buChar char="–"/>
              <a:defRPr sz="1000"/>
            </a:lvl4pPr>
            <a:lvl5pPr indent="-292100" lvl="4" marL="2286000" rtl="0" algn="l">
              <a:lnSpc>
                <a:spcPct val="100000"/>
              </a:lnSpc>
              <a:spcBef>
                <a:spcPts val="200"/>
              </a:spcBef>
              <a:spcAft>
                <a:spcPts val="0"/>
              </a:spcAft>
              <a:buClr>
                <a:schemeClr val="dk1"/>
              </a:buClr>
              <a:buSzPts val="1000"/>
              <a:buChar char="»"/>
              <a:defRPr sz="1000"/>
            </a:lvl5pPr>
            <a:lvl6pPr indent="-292100" lvl="5" marL="2743200" rtl="0" algn="l">
              <a:lnSpc>
                <a:spcPct val="100000"/>
              </a:lnSpc>
              <a:spcBef>
                <a:spcPts val="200"/>
              </a:spcBef>
              <a:spcAft>
                <a:spcPts val="0"/>
              </a:spcAft>
              <a:buClr>
                <a:schemeClr val="dk1"/>
              </a:buClr>
              <a:buSzPts val="1000"/>
              <a:buChar char="•"/>
              <a:defRPr sz="1000"/>
            </a:lvl6pPr>
            <a:lvl7pPr indent="-292100" lvl="6" marL="3200400" rtl="0" algn="l">
              <a:lnSpc>
                <a:spcPct val="100000"/>
              </a:lnSpc>
              <a:spcBef>
                <a:spcPts val="200"/>
              </a:spcBef>
              <a:spcAft>
                <a:spcPts val="0"/>
              </a:spcAft>
              <a:buClr>
                <a:schemeClr val="dk1"/>
              </a:buClr>
              <a:buSzPts val="1000"/>
              <a:buChar char="•"/>
              <a:defRPr sz="1000"/>
            </a:lvl7pPr>
            <a:lvl8pPr indent="-292100" lvl="7" marL="3657600" rtl="0" algn="l">
              <a:lnSpc>
                <a:spcPct val="100000"/>
              </a:lnSpc>
              <a:spcBef>
                <a:spcPts val="200"/>
              </a:spcBef>
              <a:spcAft>
                <a:spcPts val="0"/>
              </a:spcAft>
              <a:buClr>
                <a:schemeClr val="dk1"/>
              </a:buClr>
              <a:buSzPts val="1000"/>
              <a:buChar char="•"/>
              <a:defRPr sz="1000"/>
            </a:lvl8pPr>
            <a:lvl9pPr indent="-292100" lvl="8" marL="4114800" rtl="0" algn="l">
              <a:lnSpc>
                <a:spcPct val="100000"/>
              </a:lnSpc>
              <a:spcBef>
                <a:spcPts val="200"/>
              </a:spcBef>
              <a:spcAft>
                <a:spcPts val="0"/>
              </a:spcAft>
              <a:buClr>
                <a:schemeClr val="dk1"/>
              </a:buClr>
              <a:buSzPts val="1000"/>
              <a:buChar char="•"/>
              <a:defRPr sz="1000"/>
            </a:lvl9pPr>
          </a:lstStyle>
          <a:p/>
        </p:txBody>
      </p:sp>
      <p:sp>
        <p:nvSpPr>
          <p:cNvPr id="228" name="Google Shape;228;p36"/>
          <p:cNvSpPr txBox="1"/>
          <p:nvPr>
            <p:ph idx="2" type="body"/>
          </p:nvPr>
        </p:nvSpPr>
        <p:spPr>
          <a:xfrm>
            <a:off x="228600" y="717550"/>
            <a:ext cx="1504200" cy="2345400"/>
          </a:xfrm>
          <a:prstGeom prst="rect">
            <a:avLst/>
          </a:prstGeom>
          <a:noFill/>
          <a:ln>
            <a:noFill/>
          </a:ln>
        </p:spPr>
        <p:txBody>
          <a:bodyPr anchorCtr="0" anchor="t" bIns="22850" lIns="45725" spcFirstLastPara="1" rIns="45725" wrap="square" tIns="22850">
            <a:normAutofit/>
          </a:bodyPr>
          <a:lstStyle>
            <a:lvl1pPr indent="-228600" lvl="0" marL="457200" rtl="0" algn="l">
              <a:lnSpc>
                <a:spcPct val="100000"/>
              </a:lnSpc>
              <a:spcBef>
                <a:spcPts val="100"/>
              </a:spcBef>
              <a:spcAft>
                <a:spcPts val="0"/>
              </a:spcAft>
              <a:buClr>
                <a:schemeClr val="dk1"/>
              </a:buClr>
              <a:buSzPts val="700"/>
              <a:buNone/>
              <a:defRPr sz="700"/>
            </a:lvl1pPr>
            <a:lvl2pPr indent="-228600" lvl="1" marL="914400" rtl="0" algn="l">
              <a:lnSpc>
                <a:spcPct val="100000"/>
              </a:lnSpc>
              <a:spcBef>
                <a:spcPts val="100"/>
              </a:spcBef>
              <a:spcAft>
                <a:spcPts val="0"/>
              </a:spcAft>
              <a:buClr>
                <a:schemeClr val="dk1"/>
              </a:buClr>
              <a:buSzPts val="600"/>
              <a:buNone/>
              <a:defRPr sz="600"/>
            </a:lvl2pPr>
            <a:lvl3pPr indent="-228600" lvl="2" marL="1371600" rtl="0" algn="l">
              <a:lnSpc>
                <a:spcPct val="100000"/>
              </a:lnSpc>
              <a:spcBef>
                <a:spcPts val="100"/>
              </a:spcBef>
              <a:spcAft>
                <a:spcPts val="0"/>
              </a:spcAft>
              <a:buClr>
                <a:schemeClr val="dk1"/>
              </a:buClr>
              <a:buSzPts val="500"/>
              <a:buNone/>
              <a:defRPr sz="500"/>
            </a:lvl3pPr>
            <a:lvl4pPr indent="-228600" lvl="3" marL="1828800" rtl="0" algn="l">
              <a:lnSpc>
                <a:spcPct val="100000"/>
              </a:lnSpc>
              <a:spcBef>
                <a:spcPts val="100"/>
              </a:spcBef>
              <a:spcAft>
                <a:spcPts val="0"/>
              </a:spcAft>
              <a:buClr>
                <a:schemeClr val="dk1"/>
              </a:buClr>
              <a:buSzPts val="500"/>
              <a:buNone/>
              <a:defRPr sz="500"/>
            </a:lvl4pPr>
            <a:lvl5pPr indent="-228600" lvl="4" marL="2286000" rtl="0" algn="l">
              <a:lnSpc>
                <a:spcPct val="100000"/>
              </a:lnSpc>
              <a:spcBef>
                <a:spcPts val="100"/>
              </a:spcBef>
              <a:spcAft>
                <a:spcPts val="0"/>
              </a:spcAft>
              <a:buClr>
                <a:schemeClr val="dk1"/>
              </a:buClr>
              <a:buSzPts val="500"/>
              <a:buNone/>
              <a:defRPr sz="500"/>
            </a:lvl5pPr>
            <a:lvl6pPr indent="-228600" lvl="5" marL="2743200" rtl="0" algn="l">
              <a:lnSpc>
                <a:spcPct val="100000"/>
              </a:lnSpc>
              <a:spcBef>
                <a:spcPts val="100"/>
              </a:spcBef>
              <a:spcAft>
                <a:spcPts val="0"/>
              </a:spcAft>
              <a:buClr>
                <a:schemeClr val="dk1"/>
              </a:buClr>
              <a:buSzPts val="500"/>
              <a:buNone/>
              <a:defRPr sz="500"/>
            </a:lvl6pPr>
            <a:lvl7pPr indent="-228600" lvl="6" marL="3200400" rtl="0" algn="l">
              <a:lnSpc>
                <a:spcPct val="100000"/>
              </a:lnSpc>
              <a:spcBef>
                <a:spcPts val="100"/>
              </a:spcBef>
              <a:spcAft>
                <a:spcPts val="0"/>
              </a:spcAft>
              <a:buClr>
                <a:schemeClr val="dk1"/>
              </a:buClr>
              <a:buSzPts val="500"/>
              <a:buNone/>
              <a:defRPr sz="500"/>
            </a:lvl7pPr>
            <a:lvl8pPr indent="-228600" lvl="7" marL="3657600" rtl="0" algn="l">
              <a:lnSpc>
                <a:spcPct val="100000"/>
              </a:lnSpc>
              <a:spcBef>
                <a:spcPts val="100"/>
              </a:spcBef>
              <a:spcAft>
                <a:spcPts val="0"/>
              </a:spcAft>
              <a:buClr>
                <a:schemeClr val="dk1"/>
              </a:buClr>
              <a:buSzPts val="500"/>
              <a:buNone/>
              <a:defRPr sz="500"/>
            </a:lvl8pPr>
            <a:lvl9pPr indent="-228600" lvl="8" marL="4114800" rtl="0" algn="l">
              <a:lnSpc>
                <a:spcPct val="100000"/>
              </a:lnSpc>
              <a:spcBef>
                <a:spcPts val="100"/>
              </a:spcBef>
              <a:spcAft>
                <a:spcPts val="0"/>
              </a:spcAft>
              <a:buClr>
                <a:schemeClr val="dk1"/>
              </a:buClr>
              <a:buSzPts val="500"/>
              <a:buNone/>
              <a:defRPr sz="500"/>
            </a:lvl9pPr>
          </a:lstStyle>
          <a:p/>
        </p:txBody>
      </p:sp>
      <p:sp>
        <p:nvSpPr>
          <p:cNvPr id="229" name="Google Shape;229;p36"/>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30" name="Google Shape;230;p36"/>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31" name="Google Shape;231;p36"/>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32" name="Shape 232"/>
        <p:cNvGrpSpPr/>
        <p:nvPr/>
      </p:nvGrpSpPr>
      <p:grpSpPr>
        <a:xfrm>
          <a:off x="0" y="0"/>
          <a:ext cx="0" cy="0"/>
          <a:chOff x="0" y="0"/>
          <a:chExt cx="0" cy="0"/>
        </a:xfrm>
      </p:grpSpPr>
      <p:sp>
        <p:nvSpPr>
          <p:cNvPr id="233" name="Google Shape;233;p37"/>
          <p:cNvSpPr txBox="1"/>
          <p:nvPr>
            <p:ph type="title"/>
          </p:nvPr>
        </p:nvSpPr>
        <p:spPr>
          <a:xfrm>
            <a:off x="896144" y="2400300"/>
            <a:ext cx="2743200" cy="283500"/>
          </a:xfrm>
          <a:prstGeom prst="rect">
            <a:avLst/>
          </a:prstGeom>
          <a:noFill/>
          <a:ln>
            <a:noFill/>
          </a:ln>
        </p:spPr>
        <p:txBody>
          <a:bodyPr anchorCtr="0" anchor="b" bIns="22850" lIns="45725" spcFirstLastPara="1" rIns="45725" wrap="square" tIns="22850">
            <a:normAutofit/>
          </a:bodyPr>
          <a:lstStyle>
            <a:lvl1pPr lvl="0" rtl="0" algn="l">
              <a:lnSpc>
                <a:spcPct val="100000"/>
              </a:lnSpc>
              <a:spcBef>
                <a:spcPts val="0"/>
              </a:spcBef>
              <a:spcAft>
                <a:spcPts val="0"/>
              </a:spcAft>
              <a:buClr>
                <a:schemeClr val="dk1"/>
              </a:buClr>
              <a:buSzPts val="1000"/>
              <a:buFont typeface="Calibri"/>
              <a:buNone/>
              <a:defRPr b="1" sz="1000"/>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34" name="Google Shape;234;p37"/>
          <p:cNvSpPr/>
          <p:nvPr>
            <p:ph idx="2" type="pic"/>
          </p:nvPr>
        </p:nvSpPr>
        <p:spPr>
          <a:xfrm>
            <a:off x="896144" y="306388"/>
            <a:ext cx="2743200" cy="2057400"/>
          </a:xfrm>
          <a:prstGeom prst="rect">
            <a:avLst/>
          </a:prstGeom>
          <a:noFill/>
          <a:ln>
            <a:noFill/>
          </a:ln>
        </p:spPr>
      </p:sp>
      <p:sp>
        <p:nvSpPr>
          <p:cNvPr id="235" name="Google Shape;235;p37"/>
          <p:cNvSpPr txBox="1"/>
          <p:nvPr>
            <p:ph idx="1" type="body"/>
          </p:nvPr>
        </p:nvSpPr>
        <p:spPr>
          <a:xfrm>
            <a:off x="896144" y="2683669"/>
            <a:ext cx="2743200" cy="402300"/>
          </a:xfrm>
          <a:prstGeom prst="rect">
            <a:avLst/>
          </a:prstGeom>
          <a:noFill/>
          <a:ln>
            <a:noFill/>
          </a:ln>
        </p:spPr>
        <p:txBody>
          <a:bodyPr anchorCtr="0" anchor="t" bIns="22850" lIns="45725" spcFirstLastPara="1" rIns="45725" wrap="square" tIns="22850">
            <a:normAutofit/>
          </a:bodyPr>
          <a:lstStyle>
            <a:lvl1pPr indent="-228600" lvl="0" marL="457200" rtl="0" algn="l">
              <a:lnSpc>
                <a:spcPct val="100000"/>
              </a:lnSpc>
              <a:spcBef>
                <a:spcPts val="100"/>
              </a:spcBef>
              <a:spcAft>
                <a:spcPts val="0"/>
              </a:spcAft>
              <a:buClr>
                <a:schemeClr val="dk1"/>
              </a:buClr>
              <a:buSzPts val="700"/>
              <a:buNone/>
              <a:defRPr sz="700"/>
            </a:lvl1pPr>
            <a:lvl2pPr indent="-228600" lvl="1" marL="914400" rtl="0" algn="l">
              <a:lnSpc>
                <a:spcPct val="100000"/>
              </a:lnSpc>
              <a:spcBef>
                <a:spcPts val="100"/>
              </a:spcBef>
              <a:spcAft>
                <a:spcPts val="0"/>
              </a:spcAft>
              <a:buClr>
                <a:schemeClr val="dk1"/>
              </a:buClr>
              <a:buSzPts val="600"/>
              <a:buNone/>
              <a:defRPr sz="600"/>
            </a:lvl2pPr>
            <a:lvl3pPr indent="-228600" lvl="2" marL="1371600" rtl="0" algn="l">
              <a:lnSpc>
                <a:spcPct val="100000"/>
              </a:lnSpc>
              <a:spcBef>
                <a:spcPts val="100"/>
              </a:spcBef>
              <a:spcAft>
                <a:spcPts val="0"/>
              </a:spcAft>
              <a:buClr>
                <a:schemeClr val="dk1"/>
              </a:buClr>
              <a:buSzPts val="500"/>
              <a:buNone/>
              <a:defRPr sz="500"/>
            </a:lvl3pPr>
            <a:lvl4pPr indent="-228600" lvl="3" marL="1828800" rtl="0" algn="l">
              <a:lnSpc>
                <a:spcPct val="100000"/>
              </a:lnSpc>
              <a:spcBef>
                <a:spcPts val="100"/>
              </a:spcBef>
              <a:spcAft>
                <a:spcPts val="0"/>
              </a:spcAft>
              <a:buClr>
                <a:schemeClr val="dk1"/>
              </a:buClr>
              <a:buSzPts val="500"/>
              <a:buNone/>
              <a:defRPr sz="500"/>
            </a:lvl4pPr>
            <a:lvl5pPr indent="-228600" lvl="4" marL="2286000" rtl="0" algn="l">
              <a:lnSpc>
                <a:spcPct val="100000"/>
              </a:lnSpc>
              <a:spcBef>
                <a:spcPts val="100"/>
              </a:spcBef>
              <a:spcAft>
                <a:spcPts val="0"/>
              </a:spcAft>
              <a:buClr>
                <a:schemeClr val="dk1"/>
              </a:buClr>
              <a:buSzPts val="500"/>
              <a:buNone/>
              <a:defRPr sz="500"/>
            </a:lvl5pPr>
            <a:lvl6pPr indent="-228600" lvl="5" marL="2743200" rtl="0" algn="l">
              <a:lnSpc>
                <a:spcPct val="100000"/>
              </a:lnSpc>
              <a:spcBef>
                <a:spcPts val="100"/>
              </a:spcBef>
              <a:spcAft>
                <a:spcPts val="0"/>
              </a:spcAft>
              <a:buClr>
                <a:schemeClr val="dk1"/>
              </a:buClr>
              <a:buSzPts val="500"/>
              <a:buNone/>
              <a:defRPr sz="500"/>
            </a:lvl6pPr>
            <a:lvl7pPr indent="-228600" lvl="6" marL="3200400" rtl="0" algn="l">
              <a:lnSpc>
                <a:spcPct val="100000"/>
              </a:lnSpc>
              <a:spcBef>
                <a:spcPts val="100"/>
              </a:spcBef>
              <a:spcAft>
                <a:spcPts val="0"/>
              </a:spcAft>
              <a:buClr>
                <a:schemeClr val="dk1"/>
              </a:buClr>
              <a:buSzPts val="500"/>
              <a:buNone/>
              <a:defRPr sz="500"/>
            </a:lvl7pPr>
            <a:lvl8pPr indent="-228600" lvl="7" marL="3657600" rtl="0" algn="l">
              <a:lnSpc>
                <a:spcPct val="100000"/>
              </a:lnSpc>
              <a:spcBef>
                <a:spcPts val="100"/>
              </a:spcBef>
              <a:spcAft>
                <a:spcPts val="0"/>
              </a:spcAft>
              <a:buClr>
                <a:schemeClr val="dk1"/>
              </a:buClr>
              <a:buSzPts val="500"/>
              <a:buNone/>
              <a:defRPr sz="500"/>
            </a:lvl8pPr>
            <a:lvl9pPr indent="-228600" lvl="8" marL="4114800" rtl="0" algn="l">
              <a:lnSpc>
                <a:spcPct val="100000"/>
              </a:lnSpc>
              <a:spcBef>
                <a:spcPts val="100"/>
              </a:spcBef>
              <a:spcAft>
                <a:spcPts val="0"/>
              </a:spcAft>
              <a:buClr>
                <a:schemeClr val="dk1"/>
              </a:buClr>
              <a:buSzPts val="500"/>
              <a:buNone/>
              <a:defRPr sz="500"/>
            </a:lvl9pPr>
          </a:lstStyle>
          <a:p/>
        </p:txBody>
      </p:sp>
      <p:sp>
        <p:nvSpPr>
          <p:cNvPr id="236" name="Google Shape;236;p37"/>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37" name="Google Shape;237;p37"/>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38" name="Google Shape;238;p37"/>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39" name="Shape 239"/>
        <p:cNvGrpSpPr/>
        <p:nvPr/>
      </p:nvGrpSpPr>
      <p:grpSpPr>
        <a:xfrm>
          <a:off x="0" y="0"/>
          <a:ext cx="0" cy="0"/>
          <a:chOff x="0" y="0"/>
          <a:chExt cx="0" cy="0"/>
        </a:xfrm>
      </p:grpSpPr>
      <p:sp>
        <p:nvSpPr>
          <p:cNvPr id="240" name="Google Shape;240;p3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lnSpc>
                <a:spcPct val="100000"/>
              </a:lnSpc>
              <a:spcBef>
                <a:spcPts val="0"/>
              </a:spcBef>
              <a:spcAft>
                <a:spcPts val="0"/>
              </a:spcAft>
              <a:buClr>
                <a:schemeClr val="dk1"/>
              </a:buClr>
              <a:buSzPts val="9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41" name="Google Shape;241;p38"/>
          <p:cNvSpPr txBox="1"/>
          <p:nvPr>
            <p:ph idx="1" type="body"/>
          </p:nvPr>
        </p:nvSpPr>
        <p:spPr>
          <a:xfrm rot="5400000">
            <a:off x="1154550" y="-125850"/>
            <a:ext cx="2262900" cy="4114800"/>
          </a:xfrm>
          <a:prstGeom prst="rect">
            <a:avLst/>
          </a:prstGeom>
          <a:noFill/>
          <a:ln>
            <a:noFill/>
          </a:ln>
        </p:spPr>
        <p:txBody>
          <a:bodyPr anchorCtr="0" anchor="t" bIns="22850" lIns="45725" spcFirstLastPara="1" rIns="45725" wrap="square" tIns="22850">
            <a:normAutofit/>
          </a:bodyPr>
          <a:lstStyle>
            <a:lvl1pPr indent="-285750" lvl="0" marL="457200" rtl="0" algn="l">
              <a:lnSpc>
                <a:spcPct val="100000"/>
              </a:lnSpc>
              <a:spcBef>
                <a:spcPts val="200"/>
              </a:spcBef>
              <a:spcAft>
                <a:spcPts val="0"/>
              </a:spcAft>
              <a:buClr>
                <a:schemeClr val="dk1"/>
              </a:buClr>
              <a:buSzPts val="900"/>
              <a:buChar char="•"/>
              <a:defRPr/>
            </a:lvl1pPr>
            <a:lvl2pPr indent="-285750" lvl="1" marL="914400" rtl="0" algn="l">
              <a:lnSpc>
                <a:spcPct val="100000"/>
              </a:lnSpc>
              <a:spcBef>
                <a:spcPts val="200"/>
              </a:spcBef>
              <a:spcAft>
                <a:spcPts val="0"/>
              </a:spcAft>
              <a:buClr>
                <a:schemeClr val="dk1"/>
              </a:buClr>
              <a:buSzPts val="900"/>
              <a:buChar char="–"/>
              <a:defRPr/>
            </a:lvl2pPr>
            <a:lvl3pPr indent="-285750" lvl="2" marL="1371600" rtl="0" algn="l">
              <a:lnSpc>
                <a:spcPct val="100000"/>
              </a:lnSpc>
              <a:spcBef>
                <a:spcPts val="200"/>
              </a:spcBef>
              <a:spcAft>
                <a:spcPts val="0"/>
              </a:spcAft>
              <a:buClr>
                <a:schemeClr val="dk1"/>
              </a:buClr>
              <a:buSzPts val="900"/>
              <a:buChar char="•"/>
              <a:defRPr/>
            </a:lvl3pPr>
            <a:lvl4pPr indent="-285750" lvl="3" marL="1828800" rtl="0" algn="l">
              <a:lnSpc>
                <a:spcPct val="100000"/>
              </a:lnSpc>
              <a:spcBef>
                <a:spcPts val="200"/>
              </a:spcBef>
              <a:spcAft>
                <a:spcPts val="0"/>
              </a:spcAft>
              <a:buClr>
                <a:schemeClr val="dk1"/>
              </a:buClr>
              <a:buSzPts val="900"/>
              <a:buChar char="–"/>
              <a:defRPr/>
            </a:lvl4pPr>
            <a:lvl5pPr indent="-285750" lvl="4" marL="2286000" rtl="0" algn="l">
              <a:lnSpc>
                <a:spcPct val="100000"/>
              </a:lnSpc>
              <a:spcBef>
                <a:spcPts val="200"/>
              </a:spcBef>
              <a:spcAft>
                <a:spcPts val="0"/>
              </a:spcAft>
              <a:buClr>
                <a:schemeClr val="dk1"/>
              </a:buClr>
              <a:buSzPts val="900"/>
              <a:buChar char="»"/>
              <a:defRPr/>
            </a:lvl5pPr>
            <a:lvl6pPr indent="-285750" lvl="5" marL="2743200" rtl="0" algn="l">
              <a:lnSpc>
                <a:spcPct val="100000"/>
              </a:lnSpc>
              <a:spcBef>
                <a:spcPts val="200"/>
              </a:spcBef>
              <a:spcAft>
                <a:spcPts val="0"/>
              </a:spcAft>
              <a:buClr>
                <a:schemeClr val="dk1"/>
              </a:buClr>
              <a:buSzPts val="900"/>
              <a:buChar char="•"/>
              <a:defRPr/>
            </a:lvl6pPr>
            <a:lvl7pPr indent="-285750" lvl="6" marL="3200400" rtl="0" algn="l">
              <a:lnSpc>
                <a:spcPct val="100000"/>
              </a:lnSpc>
              <a:spcBef>
                <a:spcPts val="200"/>
              </a:spcBef>
              <a:spcAft>
                <a:spcPts val="0"/>
              </a:spcAft>
              <a:buClr>
                <a:schemeClr val="dk1"/>
              </a:buClr>
              <a:buSzPts val="900"/>
              <a:buChar char="•"/>
              <a:defRPr/>
            </a:lvl7pPr>
            <a:lvl8pPr indent="-285750" lvl="7" marL="3657600" rtl="0" algn="l">
              <a:lnSpc>
                <a:spcPct val="100000"/>
              </a:lnSpc>
              <a:spcBef>
                <a:spcPts val="200"/>
              </a:spcBef>
              <a:spcAft>
                <a:spcPts val="0"/>
              </a:spcAft>
              <a:buClr>
                <a:schemeClr val="dk1"/>
              </a:buClr>
              <a:buSzPts val="900"/>
              <a:buChar char="•"/>
              <a:defRPr/>
            </a:lvl8pPr>
            <a:lvl9pPr indent="-285750" lvl="8" marL="4114800" rtl="0" algn="l">
              <a:lnSpc>
                <a:spcPct val="100000"/>
              </a:lnSpc>
              <a:spcBef>
                <a:spcPts val="200"/>
              </a:spcBef>
              <a:spcAft>
                <a:spcPts val="0"/>
              </a:spcAft>
              <a:buClr>
                <a:schemeClr val="dk1"/>
              </a:buClr>
              <a:buSzPts val="900"/>
              <a:buChar char="•"/>
              <a:defRPr/>
            </a:lvl9pPr>
          </a:lstStyle>
          <a:p/>
        </p:txBody>
      </p:sp>
      <p:sp>
        <p:nvSpPr>
          <p:cNvPr id="242" name="Google Shape;242;p3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43" name="Google Shape;243;p3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44" name="Google Shape;244;p3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5" name="Shape 245"/>
        <p:cNvGrpSpPr/>
        <p:nvPr/>
      </p:nvGrpSpPr>
      <p:grpSpPr>
        <a:xfrm>
          <a:off x="0" y="0"/>
          <a:ext cx="0" cy="0"/>
          <a:chOff x="0" y="0"/>
          <a:chExt cx="0" cy="0"/>
        </a:xfrm>
      </p:grpSpPr>
      <p:sp>
        <p:nvSpPr>
          <p:cNvPr id="246" name="Google Shape;246;p39"/>
          <p:cNvSpPr txBox="1"/>
          <p:nvPr>
            <p:ph type="title"/>
          </p:nvPr>
        </p:nvSpPr>
        <p:spPr>
          <a:xfrm rot="5400000">
            <a:off x="2366100" y="1085919"/>
            <a:ext cx="2925900" cy="1028700"/>
          </a:xfrm>
          <a:prstGeom prst="rect">
            <a:avLst/>
          </a:prstGeom>
          <a:noFill/>
          <a:ln>
            <a:noFill/>
          </a:ln>
        </p:spPr>
        <p:txBody>
          <a:bodyPr anchorCtr="0" anchor="ctr" bIns="22850" lIns="45725" spcFirstLastPara="1" rIns="45725" wrap="square" tIns="22850">
            <a:normAutofit/>
          </a:bodyPr>
          <a:lstStyle>
            <a:lvl1pPr lvl="0" rtl="0" algn="ctr">
              <a:lnSpc>
                <a:spcPct val="100000"/>
              </a:lnSpc>
              <a:spcBef>
                <a:spcPts val="0"/>
              </a:spcBef>
              <a:spcAft>
                <a:spcPts val="0"/>
              </a:spcAft>
              <a:buClr>
                <a:schemeClr val="dk1"/>
              </a:buClr>
              <a:buSzPts val="9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47" name="Google Shape;247;p39"/>
          <p:cNvSpPr txBox="1"/>
          <p:nvPr>
            <p:ph idx="1" type="body"/>
          </p:nvPr>
        </p:nvSpPr>
        <p:spPr>
          <a:xfrm rot="5400000">
            <a:off x="270600" y="95318"/>
            <a:ext cx="2925900" cy="3009900"/>
          </a:xfrm>
          <a:prstGeom prst="rect">
            <a:avLst/>
          </a:prstGeom>
          <a:noFill/>
          <a:ln>
            <a:noFill/>
          </a:ln>
        </p:spPr>
        <p:txBody>
          <a:bodyPr anchorCtr="0" anchor="t" bIns="22850" lIns="45725" spcFirstLastPara="1" rIns="45725" wrap="square" tIns="22850">
            <a:normAutofit/>
          </a:bodyPr>
          <a:lstStyle>
            <a:lvl1pPr indent="-285750" lvl="0" marL="457200" rtl="0" algn="l">
              <a:lnSpc>
                <a:spcPct val="100000"/>
              </a:lnSpc>
              <a:spcBef>
                <a:spcPts val="200"/>
              </a:spcBef>
              <a:spcAft>
                <a:spcPts val="0"/>
              </a:spcAft>
              <a:buClr>
                <a:schemeClr val="dk1"/>
              </a:buClr>
              <a:buSzPts val="900"/>
              <a:buChar char="•"/>
              <a:defRPr/>
            </a:lvl1pPr>
            <a:lvl2pPr indent="-285750" lvl="1" marL="914400" rtl="0" algn="l">
              <a:lnSpc>
                <a:spcPct val="100000"/>
              </a:lnSpc>
              <a:spcBef>
                <a:spcPts val="200"/>
              </a:spcBef>
              <a:spcAft>
                <a:spcPts val="0"/>
              </a:spcAft>
              <a:buClr>
                <a:schemeClr val="dk1"/>
              </a:buClr>
              <a:buSzPts val="900"/>
              <a:buChar char="–"/>
              <a:defRPr/>
            </a:lvl2pPr>
            <a:lvl3pPr indent="-285750" lvl="2" marL="1371600" rtl="0" algn="l">
              <a:lnSpc>
                <a:spcPct val="100000"/>
              </a:lnSpc>
              <a:spcBef>
                <a:spcPts val="200"/>
              </a:spcBef>
              <a:spcAft>
                <a:spcPts val="0"/>
              </a:spcAft>
              <a:buClr>
                <a:schemeClr val="dk1"/>
              </a:buClr>
              <a:buSzPts val="900"/>
              <a:buChar char="•"/>
              <a:defRPr/>
            </a:lvl3pPr>
            <a:lvl4pPr indent="-285750" lvl="3" marL="1828800" rtl="0" algn="l">
              <a:lnSpc>
                <a:spcPct val="100000"/>
              </a:lnSpc>
              <a:spcBef>
                <a:spcPts val="200"/>
              </a:spcBef>
              <a:spcAft>
                <a:spcPts val="0"/>
              </a:spcAft>
              <a:buClr>
                <a:schemeClr val="dk1"/>
              </a:buClr>
              <a:buSzPts val="900"/>
              <a:buChar char="–"/>
              <a:defRPr/>
            </a:lvl4pPr>
            <a:lvl5pPr indent="-285750" lvl="4" marL="2286000" rtl="0" algn="l">
              <a:lnSpc>
                <a:spcPct val="100000"/>
              </a:lnSpc>
              <a:spcBef>
                <a:spcPts val="200"/>
              </a:spcBef>
              <a:spcAft>
                <a:spcPts val="0"/>
              </a:spcAft>
              <a:buClr>
                <a:schemeClr val="dk1"/>
              </a:buClr>
              <a:buSzPts val="900"/>
              <a:buChar char="»"/>
              <a:defRPr/>
            </a:lvl5pPr>
            <a:lvl6pPr indent="-285750" lvl="5" marL="2743200" rtl="0" algn="l">
              <a:lnSpc>
                <a:spcPct val="100000"/>
              </a:lnSpc>
              <a:spcBef>
                <a:spcPts val="200"/>
              </a:spcBef>
              <a:spcAft>
                <a:spcPts val="0"/>
              </a:spcAft>
              <a:buClr>
                <a:schemeClr val="dk1"/>
              </a:buClr>
              <a:buSzPts val="900"/>
              <a:buChar char="•"/>
              <a:defRPr/>
            </a:lvl6pPr>
            <a:lvl7pPr indent="-285750" lvl="6" marL="3200400" rtl="0" algn="l">
              <a:lnSpc>
                <a:spcPct val="100000"/>
              </a:lnSpc>
              <a:spcBef>
                <a:spcPts val="200"/>
              </a:spcBef>
              <a:spcAft>
                <a:spcPts val="0"/>
              </a:spcAft>
              <a:buClr>
                <a:schemeClr val="dk1"/>
              </a:buClr>
              <a:buSzPts val="900"/>
              <a:buChar char="•"/>
              <a:defRPr/>
            </a:lvl7pPr>
            <a:lvl8pPr indent="-285750" lvl="7" marL="3657600" rtl="0" algn="l">
              <a:lnSpc>
                <a:spcPct val="100000"/>
              </a:lnSpc>
              <a:spcBef>
                <a:spcPts val="200"/>
              </a:spcBef>
              <a:spcAft>
                <a:spcPts val="0"/>
              </a:spcAft>
              <a:buClr>
                <a:schemeClr val="dk1"/>
              </a:buClr>
              <a:buSzPts val="900"/>
              <a:buChar char="•"/>
              <a:defRPr/>
            </a:lvl8pPr>
            <a:lvl9pPr indent="-285750" lvl="8" marL="4114800" rtl="0" algn="l">
              <a:lnSpc>
                <a:spcPct val="100000"/>
              </a:lnSpc>
              <a:spcBef>
                <a:spcPts val="200"/>
              </a:spcBef>
              <a:spcAft>
                <a:spcPts val="0"/>
              </a:spcAft>
              <a:buClr>
                <a:schemeClr val="dk1"/>
              </a:buClr>
              <a:buSzPts val="900"/>
              <a:buChar char="•"/>
              <a:defRPr/>
            </a:lvl9pPr>
          </a:lstStyle>
          <a:p/>
        </p:txBody>
      </p:sp>
      <p:sp>
        <p:nvSpPr>
          <p:cNvPr id="248" name="Google Shape;248;p3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49" name="Google Shape;249;p3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50" name="Google Shape;250;p3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3.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2" Type="http://schemas.openxmlformats.org/officeDocument/2006/relationships/theme" Target="../theme/theme2.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2" Type="http://schemas.openxmlformats.org/officeDocument/2006/relationships/theme" Target="../theme/theme1.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B7CE88"/>
            </a:gs>
            <a:gs pos="100000">
              <a:srgbClr val="778F45"/>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7CE88"/>
            </a:gs>
            <a:gs pos="100000">
              <a:srgbClr val="778F45"/>
            </a:gs>
          </a:gsLst>
          <a:lin ang="5400012" scaled="0"/>
        </a:gradFill>
      </p:bgPr>
    </p:bg>
    <p:spTree>
      <p:nvGrpSpPr>
        <p:cNvPr id="101" name="Shape 101"/>
        <p:cNvGrpSpPr/>
        <p:nvPr/>
      </p:nvGrpSpPr>
      <p:grpSpPr>
        <a:xfrm>
          <a:off x="0" y="0"/>
          <a:ext cx="0" cy="0"/>
          <a:chOff x="0" y="0"/>
          <a:chExt cx="0" cy="0"/>
        </a:xfrm>
      </p:grpSpPr>
      <p:sp>
        <p:nvSpPr>
          <p:cNvPr id="102" name="Google Shape;102;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103" name="Google Shape;103;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104" name="Google Shape;104;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05" name="Google Shape;105;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06" name="Google Shape;106;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7CE88"/>
            </a:gs>
            <a:gs pos="100000">
              <a:srgbClr val="778F45"/>
            </a:gs>
          </a:gsLst>
          <a:lin ang="5400012" scaled="0"/>
        </a:gradFill>
      </p:bgPr>
    </p:bg>
    <p:spTree>
      <p:nvGrpSpPr>
        <p:cNvPr id="176" name="Shape 176"/>
        <p:cNvGrpSpPr/>
        <p:nvPr/>
      </p:nvGrpSpPr>
      <p:grpSpPr>
        <a:xfrm>
          <a:off x="0" y="0"/>
          <a:ext cx="0" cy="0"/>
          <a:chOff x="0" y="0"/>
          <a:chExt cx="0" cy="0"/>
        </a:xfrm>
      </p:grpSpPr>
      <p:sp>
        <p:nvSpPr>
          <p:cNvPr id="177" name="Google Shape;177;p2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lnSpc>
                <a:spcPct val="100000"/>
              </a:lnSpc>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178" name="Google Shape;178;p28"/>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330200" lvl="0" marL="4572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179" name="Google Shape;179;p2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marR="0" rtl="0" algn="l">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180" name="Google Shape;180;p2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marR="0" rtl="0" algn="ctr">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181" name="Google Shape;181;p2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9.jpg"/><Relationship Id="rId7"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13.png"/><Relationship Id="rId5" Type="http://schemas.openxmlformats.org/officeDocument/2006/relationships/image" Target="../media/image18.jpg"/><Relationship Id="rId6" Type="http://schemas.openxmlformats.org/officeDocument/2006/relationships/image" Target="../media/image17.jpg"/><Relationship Id="rId7"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www.linkedin.com/in/charlotte-weir-b0386b72/" TargetMode="Externa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www.linkedin.com/in/keithtruedvm/" TargetMode="Externa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hyperlink" Target="https://www.veterinarybusinessinstitute.com/msm/" TargetMode="External"/><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54" name="Shape 254"/>
        <p:cNvGrpSpPr/>
        <p:nvPr/>
      </p:nvGrpSpPr>
      <p:grpSpPr>
        <a:xfrm>
          <a:off x="0" y="0"/>
          <a:ext cx="0" cy="0"/>
          <a:chOff x="0" y="0"/>
          <a:chExt cx="0" cy="0"/>
        </a:xfrm>
      </p:grpSpPr>
      <p:grpSp>
        <p:nvGrpSpPr>
          <p:cNvPr id="255" name="Google Shape;255;p40"/>
          <p:cNvGrpSpPr/>
          <p:nvPr/>
        </p:nvGrpSpPr>
        <p:grpSpPr>
          <a:xfrm>
            <a:off x="-506750" y="-1050825"/>
            <a:ext cx="9888463" cy="1298450"/>
            <a:chOff x="0" y="-38100"/>
            <a:chExt cx="4816592" cy="867600"/>
          </a:xfrm>
        </p:grpSpPr>
        <p:sp>
          <p:nvSpPr>
            <p:cNvPr id="256" name="Google Shape;256;p40"/>
            <p:cNvSpPr/>
            <p:nvPr/>
          </p:nvSpPr>
          <p:spPr>
            <a:xfrm>
              <a:off x="0" y="0"/>
              <a:ext cx="4816592" cy="829431"/>
            </a:xfrm>
            <a:custGeom>
              <a:rect b="b" l="l" r="r" t="t"/>
              <a:pathLst>
                <a:path extrusionOk="0" h="829431" w="4816592">
                  <a:moveTo>
                    <a:pt x="0" y="0"/>
                  </a:moveTo>
                  <a:lnTo>
                    <a:pt x="4816592" y="0"/>
                  </a:lnTo>
                  <a:lnTo>
                    <a:pt x="4816592" y="829431"/>
                  </a:lnTo>
                  <a:lnTo>
                    <a:pt x="0" y="829431"/>
                  </a:lnTo>
                  <a:close/>
                </a:path>
              </a:pathLst>
            </a:custGeom>
            <a:solidFill>
              <a:srgbClr val="FFFFFF"/>
            </a:solidFill>
            <a:ln>
              <a:noFill/>
            </a:ln>
          </p:spPr>
        </p:sp>
        <p:sp>
          <p:nvSpPr>
            <p:cNvPr id="257" name="Google Shape;257;p40"/>
            <p:cNvSpPr txBox="1"/>
            <p:nvPr/>
          </p:nvSpPr>
          <p:spPr>
            <a:xfrm>
              <a:off x="0" y="-38100"/>
              <a:ext cx="4816500" cy="867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58" name="Google Shape;258;p40"/>
          <p:cNvSpPr txBox="1"/>
          <p:nvPr/>
        </p:nvSpPr>
        <p:spPr>
          <a:xfrm>
            <a:off x="218442" y="436647"/>
            <a:ext cx="8721300" cy="5694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 sz="3700" u="none" cap="none" strike="noStrike">
                <a:solidFill>
                  <a:srgbClr val="FFFFFF"/>
                </a:solidFill>
                <a:latin typeface="Poppins"/>
                <a:ea typeface="Poppins"/>
                <a:cs typeface="Poppins"/>
                <a:sym typeface="Poppins"/>
              </a:rPr>
              <a:t>Veterinary Business Institute</a:t>
            </a:r>
            <a:endParaRPr sz="700">
              <a:latin typeface="Poppins"/>
              <a:ea typeface="Poppins"/>
              <a:cs typeface="Poppins"/>
              <a:sym typeface="Poppins"/>
            </a:endParaRPr>
          </a:p>
        </p:txBody>
      </p:sp>
      <p:sp>
        <p:nvSpPr>
          <p:cNvPr id="259" name="Google Shape;259;p40"/>
          <p:cNvSpPr txBox="1"/>
          <p:nvPr/>
        </p:nvSpPr>
        <p:spPr>
          <a:xfrm>
            <a:off x="575275" y="1093975"/>
            <a:ext cx="8223000" cy="7665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lang="en" sz="2200">
                <a:solidFill>
                  <a:schemeClr val="lt1"/>
                </a:solidFill>
                <a:latin typeface="Merriweather Medium"/>
                <a:ea typeface="Merriweather Medium"/>
                <a:cs typeface="Merriweather Medium"/>
                <a:sym typeface="Merriweather Medium"/>
              </a:rPr>
              <a:t>Veterinary Talent Solutions Panel</a:t>
            </a:r>
            <a:endParaRPr sz="2200">
              <a:solidFill>
                <a:schemeClr val="lt1"/>
              </a:solidFill>
              <a:latin typeface="Merriweather Medium"/>
              <a:ea typeface="Merriweather Medium"/>
              <a:cs typeface="Merriweather Medium"/>
              <a:sym typeface="Merriweather Medium"/>
            </a:endParaRPr>
          </a:p>
          <a:p>
            <a:pPr indent="0" lvl="0" marL="0" marR="0" rtl="0" algn="ctr">
              <a:lnSpc>
                <a:spcPct val="140008"/>
              </a:lnSpc>
              <a:spcBef>
                <a:spcPts val="0"/>
              </a:spcBef>
              <a:spcAft>
                <a:spcPts val="0"/>
              </a:spcAft>
              <a:buNone/>
            </a:pPr>
            <a:r>
              <a:t/>
            </a:r>
            <a:endParaRPr b="1" sz="1900">
              <a:solidFill>
                <a:srgbClr val="FFFFFF"/>
              </a:solidFill>
              <a:latin typeface="Poppins"/>
              <a:ea typeface="Poppins"/>
              <a:cs typeface="Poppins"/>
              <a:sym typeface="Poppins"/>
            </a:endParaRPr>
          </a:p>
        </p:txBody>
      </p:sp>
      <p:grpSp>
        <p:nvGrpSpPr>
          <p:cNvPr id="260" name="Google Shape;260;p40"/>
          <p:cNvGrpSpPr/>
          <p:nvPr/>
        </p:nvGrpSpPr>
        <p:grpSpPr>
          <a:xfrm>
            <a:off x="-215425" y="2911427"/>
            <a:ext cx="9657753" cy="1931530"/>
            <a:chOff x="0" y="-37997"/>
            <a:chExt cx="4961090" cy="975914"/>
          </a:xfrm>
        </p:grpSpPr>
        <p:sp>
          <p:nvSpPr>
            <p:cNvPr id="261" name="Google Shape;261;p40"/>
            <p:cNvSpPr/>
            <p:nvPr/>
          </p:nvSpPr>
          <p:spPr>
            <a:xfrm>
              <a:off x="0" y="-37997"/>
              <a:ext cx="4961090" cy="951183"/>
            </a:xfrm>
            <a:custGeom>
              <a:rect b="b" l="l" r="r" t="t"/>
              <a:pathLst>
                <a:path extrusionOk="0" h="912406" w="4816592">
                  <a:moveTo>
                    <a:pt x="0" y="0"/>
                  </a:moveTo>
                  <a:lnTo>
                    <a:pt x="4816592" y="0"/>
                  </a:lnTo>
                  <a:lnTo>
                    <a:pt x="4816592" y="912406"/>
                  </a:lnTo>
                  <a:lnTo>
                    <a:pt x="0" y="912406"/>
                  </a:lnTo>
                  <a:close/>
                </a:path>
              </a:pathLst>
            </a:custGeom>
            <a:solidFill>
              <a:schemeClr val="lt1"/>
            </a:solidFill>
            <a:ln>
              <a:noFill/>
            </a:ln>
          </p:spPr>
        </p:sp>
        <p:sp>
          <p:nvSpPr>
            <p:cNvPr id="262" name="Google Shape;262;p40"/>
            <p:cNvSpPr txBox="1"/>
            <p:nvPr/>
          </p:nvSpPr>
          <p:spPr>
            <a:xfrm>
              <a:off x="37171" y="-12483"/>
              <a:ext cx="4816500" cy="950400"/>
            </a:xfrm>
            <a:prstGeom prst="rect">
              <a:avLst/>
            </a:prstGeom>
            <a:solidFill>
              <a:schemeClr val="lt1"/>
            </a:solidFill>
            <a:ln>
              <a:noFill/>
            </a:ln>
          </p:spPr>
          <p:txBody>
            <a:bodyPr anchorCtr="0" anchor="ctr" bIns="21475" lIns="21475" spcFirstLastPara="1" rIns="21475" wrap="square" tIns="21475">
              <a:noAutofit/>
            </a:bodyPr>
            <a:lstStyle/>
            <a:p>
              <a:pPr indent="0" lvl="0" marL="0" marR="0" rtl="0" algn="ctr">
                <a:lnSpc>
                  <a:spcPct val="147722"/>
                </a:lnSpc>
                <a:spcBef>
                  <a:spcPts val="0"/>
                </a:spcBef>
                <a:spcAft>
                  <a:spcPts val="0"/>
                </a:spcAft>
                <a:buNone/>
              </a:pPr>
              <a:r>
                <a:t/>
              </a:r>
              <a:endParaRPr b="0" i="0" sz="760" u="none" cap="none" strike="noStrike">
                <a:solidFill>
                  <a:schemeClr val="dk1"/>
                </a:solidFill>
                <a:latin typeface="Calibri"/>
                <a:ea typeface="Calibri"/>
                <a:cs typeface="Calibri"/>
                <a:sym typeface="Calibri"/>
              </a:endParaRPr>
            </a:p>
          </p:txBody>
        </p:sp>
      </p:grpSp>
      <p:sp>
        <p:nvSpPr>
          <p:cNvPr id="263" name="Google Shape;263;p40"/>
          <p:cNvSpPr txBox="1"/>
          <p:nvPr/>
        </p:nvSpPr>
        <p:spPr>
          <a:xfrm>
            <a:off x="4556016" y="2481421"/>
            <a:ext cx="32100" cy="138600"/>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b="0" i="0" lang="en" sz="900" u="none" cap="none" strike="noStrike">
                <a:solidFill>
                  <a:srgbClr val="FFFFFF"/>
                </a:solidFill>
                <a:latin typeface="DM Sans"/>
                <a:ea typeface="DM Sans"/>
                <a:cs typeface="DM Sans"/>
                <a:sym typeface="DM Sans"/>
              </a:rPr>
              <a:t> </a:t>
            </a:r>
            <a:endParaRPr sz="700"/>
          </a:p>
        </p:txBody>
      </p:sp>
      <p:sp>
        <p:nvSpPr>
          <p:cNvPr id="264" name="Google Shape;264;p40"/>
          <p:cNvSpPr txBox="1"/>
          <p:nvPr/>
        </p:nvSpPr>
        <p:spPr>
          <a:xfrm>
            <a:off x="467600" y="1574250"/>
            <a:ext cx="8223000" cy="1571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n" sz="1800">
                <a:solidFill>
                  <a:schemeClr val="lt1"/>
                </a:solidFill>
                <a:latin typeface="Merriweather"/>
                <a:ea typeface="Merriweather"/>
                <a:cs typeface="Merriweather"/>
                <a:sym typeface="Merriweather"/>
              </a:rPr>
              <a:t>Webinar Title:</a:t>
            </a:r>
            <a:br>
              <a:rPr b="1" lang="en" sz="1800">
                <a:solidFill>
                  <a:schemeClr val="lt1"/>
                </a:solidFill>
                <a:latin typeface="Merriweather"/>
                <a:ea typeface="Merriweather"/>
                <a:cs typeface="Merriweather"/>
                <a:sym typeface="Merriweather"/>
              </a:rPr>
            </a:br>
            <a:r>
              <a:rPr b="1" i="1" lang="en" sz="1800">
                <a:solidFill>
                  <a:schemeClr val="lt1"/>
                </a:solidFill>
                <a:latin typeface="Merriweather"/>
                <a:ea typeface="Merriweather"/>
                <a:cs typeface="Merriweather"/>
                <a:sym typeface="Merriweather"/>
              </a:rPr>
              <a:t>The Workforce Crisis: Real Strategies to Recruit, Retain, and Rebuild Veterinary Teams</a:t>
            </a:r>
            <a:endParaRPr b="1" i="1" sz="1800">
              <a:solidFill>
                <a:schemeClr val="lt1"/>
              </a:solidFill>
              <a:latin typeface="Merriweather"/>
              <a:ea typeface="Merriweather"/>
              <a:cs typeface="Merriweather"/>
              <a:sym typeface="Merriweather"/>
            </a:endParaRPr>
          </a:p>
          <a:p>
            <a:pPr indent="0" lvl="0" marL="0" rtl="0" algn="ctr">
              <a:lnSpc>
                <a:spcPct val="115000"/>
              </a:lnSpc>
              <a:spcBef>
                <a:spcPts val="1200"/>
              </a:spcBef>
              <a:spcAft>
                <a:spcPts val="1200"/>
              </a:spcAft>
              <a:buNone/>
            </a:pPr>
            <a:r>
              <a:t/>
            </a:r>
            <a:endParaRPr b="1" sz="1800">
              <a:solidFill>
                <a:srgbClr val="A0B870"/>
              </a:solidFill>
              <a:highlight>
                <a:schemeClr val="lt1"/>
              </a:highlight>
              <a:latin typeface="Merriweather"/>
              <a:ea typeface="Merriweather"/>
              <a:cs typeface="Merriweather"/>
              <a:sym typeface="Merriweather"/>
            </a:endParaRPr>
          </a:p>
        </p:txBody>
      </p:sp>
      <p:pic>
        <p:nvPicPr>
          <p:cNvPr id="265" name="Google Shape;265;p40" title="Keith True.jpg"/>
          <p:cNvPicPr preferRelativeResize="0"/>
          <p:nvPr/>
        </p:nvPicPr>
        <p:blipFill rotWithShape="1">
          <a:blip r:embed="rId3">
            <a:alphaModFix/>
          </a:blip>
          <a:srcRect b="0" l="0" r="0" t="0"/>
          <a:stretch/>
        </p:blipFill>
        <p:spPr>
          <a:xfrm>
            <a:off x="1906400" y="2911425"/>
            <a:ext cx="1938074" cy="1938074"/>
          </a:xfrm>
          <a:prstGeom prst="rect">
            <a:avLst/>
          </a:prstGeom>
          <a:noFill/>
          <a:ln>
            <a:noFill/>
          </a:ln>
        </p:spPr>
      </p:pic>
      <p:pic>
        <p:nvPicPr>
          <p:cNvPr id="266" name="Google Shape;266;p40" title="Charlotte Weir.jpg"/>
          <p:cNvPicPr preferRelativeResize="0"/>
          <p:nvPr/>
        </p:nvPicPr>
        <p:blipFill rotWithShape="1">
          <a:blip r:embed="rId4">
            <a:alphaModFix/>
          </a:blip>
          <a:srcRect b="169" l="0" r="0" t="169"/>
          <a:stretch/>
        </p:blipFill>
        <p:spPr>
          <a:xfrm>
            <a:off x="5173225" y="2914675"/>
            <a:ext cx="1938076" cy="193156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70" name="Shape 370"/>
        <p:cNvGrpSpPr/>
        <p:nvPr/>
      </p:nvGrpSpPr>
      <p:grpSpPr>
        <a:xfrm>
          <a:off x="0" y="0"/>
          <a:ext cx="0" cy="0"/>
          <a:chOff x="0" y="0"/>
          <a:chExt cx="0" cy="0"/>
        </a:xfrm>
      </p:grpSpPr>
      <p:grpSp>
        <p:nvGrpSpPr>
          <p:cNvPr id="371" name="Google Shape;371;p49"/>
          <p:cNvGrpSpPr/>
          <p:nvPr/>
        </p:nvGrpSpPr>
        <p:grpSpPr>
          <a:xfrm>
            <a:off x="303748" y="2885065"/>
            <a:ext cx="1879163" cy="1861231"/>
            <a:chOff x="0" y="0"/>
            <a:chExt cx="820631" cy="812800"/>
          </a:xfrm>
        </p:grpSpPr>
        <p:sp>
          <p:nvSpPr>
            <p:cNvPr id="372" name="Google Shape;372;p49"/>
            <p:cNvSpPr/>
            <p:nvPr/>
          </p:nvSpPr>
          <p:spPr>
            <a:xfrm>
              <a:off x="0" y="0"/>
              <a:ext cx="820631" cy="812800"/>
            </a:xfrm>
            <a:custGeom>
              <a:rect b="b" l="l" r="r" t="t"/>
              <a:pathLst>
                <a:path extrusionOk="0" h="812800" w="820631">
                  <a:moveTo>
                    <a:pt x="410315" y="0"/>
                  </a:moveTo>
                  <a:cubicBezTo>
                    <a:pt x="183704" y="0"/>
                    <a:pt x="0" y="181951"/>
                    <a:pt x="0" y="406400"/>
                  </a:cubicBezTo>
                  <a:cubicBezTo>
                    <a:pt x="0" y="630849"/>
                    <a:pt x="183704" y="812800"/>
                    <a:pt x="410315" y="812800"/>
                  </a:cubicBezTo>
                  <a:cubicBezTo>
                    <a:pt x="636926" y="812800"/>
                    <a:pt x="820631" y="630849"/>
                    <a:pt x="820631" y="406400"/>
                  </a:cubicBezTo>
                  <a:cubicBezTo>
                    <a:pt x="820631" y="181951"/>
                    <a:pt x="636926" y="0"/>
                    <a:pt x="410315"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3" name="Google Shape;373;p49"/>
            <p:cNvSpPr txBox="1"/>
            <p:nvPr/>
          </p:nvSpPr>
          <p:spPr>
            <a:xfrm>
              <a:off x="76934" y="38100"/>
              <a:ext cx="6669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74" name="Google Shape;374;p49"/>
          <p:cNvSpPr txBox="1"/>
          <p:nvPr/>
        </p:nvSpPr>
        <p:spPr>
          <a:xfrm>
            <a:off x="4556016" y="2481421"/>
            <a:ext cx="32100" cy="138600"/>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b="0" i="0" lang="en" sz="900" u="none" cap="none" strike="noStrike">
                <a:solidFill>
                  <a:srgbClr val="FFFFFF"/>
                </a:solidFill>
                <a:latin typeface="DM Sans"/>
                <a:ea typeface="DM Sans"/>
                <a:cs typeface="DM Sans"/>
                <a:sym typeface="DM Sans"/>
              </a:rPr>
              <a:t> </a:t>
            </a:r>
            <a:endParaRPr sz="700"/>
          </a:p>
        </p:txBody>
      </p:sp>
      <p:pic>
        <p:nvPicPr>
          <p:cNvPr id="375" name="Google Shape;375;p49" title="Screenshot 2025-08-26 142903.png"/>
          <p:cNvPicPr preferRelativeResize="0"/>
          <p:nvPr/>
        </p:nvPicPr>
        <p:blipFill rotWithShape="1">
          <a:blip r:embed="rId3">
            <a:alphaModFix/>
          </a:blip>
          <a:srcRect b="2821" l="0" r="0" t="2821"/>
          <a:stretch/>
        </p:blipFill>
        <p:spPr>
          <a:xfrm>
            <a:off x="4787776" y="2992225"/>
            <a:ext cx="1647000" cy="1647000"/>
          </a:xfrm>
          <a:prstGeom prst="ellipse">
            <a:avLst/>
          </a:prstGeom>
          <a:noFill/>
          <a:ln cap="flat" cmpd="sng" w="76200">
            <a:solidFill>
              <a:srgbClr val="20124D"/>
            </a:solidFill>
            <a:prstDash val="solid"/>
            <a:round/>
            <a:headEnd len="sm" w="sm" type="none"/>
            <a:tailEnd len="sm" w="sm" type="none"/>
          </a:ln>
        </p:spPr>
      </p:pic>
      <p:pic>
        <p:nvPicPr>
          <p:cNvPr id="376" name="Google Shape;376;p49" title="Screenshot 2025-08-26 142926.png"/>
          <p:cNvPicPr preferRelativeResize="0"/>
          <p:nvPr/>
        </p:nvPicPr>
        <p:blipFill rotWithShape="1">
          <a:blip r:embed="rId4">
            <a:alphaModFix/>
          </a:blip>
          <a:srcRect b="17866" l="0" r="0" t="2515"/>
          <a:stretch/>
        </p:blipFill>
        <p:spPr>
          <a:xfrm>
            <a:off x="7076221" y="2980839"/>
            <a:ext cx="1647000" cy="1647000"/>
          </a:xfrm>
          <a:prstGeom prst="ellipse">
            <a:avLst/>
          </a:prstGeom>
          <a:noFill/>
          <a:ln cap="flat" cmpd="sng" w="76200">
            <a:solidFill>
              <a:srgbClr val="20124D"/>
            </a:solidFill>
            <a:prstDash val="solid"/>
            <a:round/>
            <a:headEnd len="sm" w="sm" type="none"/>
            <a:tailEnd len="sm" w="sm" type="none"/>
          </a:ln>
        </p:spPr>
      </p:pic>
      <p:sp>
        <p:nvSpPr>
          <p:cNvPr id="377" name="Google Shape;377;p49"/>
          <p:cNvSpPr txBox="1"/>
          <p:nvPr/>
        </p:nvSpPr>
        <p:spPr>
          <a:xfrm>
            <a:off x="1043092" y="1508270"/>
            <a:ext cx="7057800" cy="10620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 sz="6900" u="none" cap="none" strike="noStrike">
                <a:solidFill>
                  <a:srgbClr val="FFFFFF"/>
                </a:solidFill>
                <a:latin typeface="Montserrat"/>
                <a:ea typeface="Montserrat"/>
                <a:cs typeface="Montserrat"/>
                <a:sym typeface="Montserrat"/>
              </a:rPr>
              <a:t>Thank You</a:t>
            </a:r>
            <a:endParaRPr sz="700">
              <a:latin typeface="Montserrat"/>
              <a:ea typeface="Montserrat"/>
              <a:cs typeface="Montserrat"/>
              <a:sym typeface="Montserrat"/>
            </a:endParaRPr>
          </a:p>
        </p:txBody>
      </p:sp>
      <p:pic>
        <p:nvPicPr>
          <p:cNvPr id="378" name="Google Shape;378;p49" title="Screenshot 2025-09-04 193845.png"/>
          <p:cNvPicPr preferRelativeResize="0"/>
          <p:nvPr/>
        </p:nvPicPr>
        <p:blipFill rotWithShape="1">
          <a:blip r:embed="rId5">
            <a:alphaModFix/>
          </a:blip>
          <a:srcRect b="0" l="573" r="573" t="0"/>
          <a:stretch/>
        </p:blipFill>
        <p:spPr>
          <a:xfrm>
            <a:off x="303754" y="2992225"/>
            <a:ext cx="1647000" cy="1647000"/>
          </a:xfrm>
          <a:prstGeom prst="ellipse">
            <a:avLst/>
          </a:prstGeom>
          <a:noFill/>
          <a:ln cap="flat" cmpd="sng" w="76200">
            <a:solidFill>
              <a:srgbClr val="20124D"/>
            </a:solidFill>
            <a:prstDash val="solid"/>
            <a:round/>
            <a:headEnd len="sm" w="sm" type="none"/>
            <a:tailEnd len="sm" w="sm" type="none"/>
          </a:ln>
        </p:spPr>
      </p:pic>
      <p:sp>
        <p:nvSpPr>
          <p:cNvPr id="379" name="Google Shape;379;p49"/>
          <p:cNvSpPr txBox="1"/>
          <p:nvPr/>
        </p:nvSpPr>
        <p:spPr>
          <a:xfrm>
            <a:off x="-45404" y="2835974"/>
            <a:ext cx="9241537" cy="2101281"/>
          </a:xfrm>
          <a:prstGeom prst="rect">
            <a:avLst/>
          </a:prstGeom>
          <a:solidFill>
            <a:schemeClr val="lt1"/>
          </a:solidFill>
          <a:ln>
            <a:noFill/>
          </a:ln>
        </p:spPr>
        <p:txBody>
          <a:bodyPr anchorCtr="0" anchor="ctr" bIns="21475" lIns="21475" spcFirstLastPara="1" rIns="21475" wrap="square" tIns="21475">
            <a:noAutofit/>
          </a:bodyPr>
          <a:lstStyle/>
          <a:p>
            <a:pPr indent="0" lvl="0" marL="0" marR="0" rtl="0" algn="ctr">
              <a:lnSpc>
                <a:spcPct val="147722"/>
              </a:lnSpc>
              <a:spcBef>
                <a:spcPts val="0"/>
              </a:spcBef>
              <a:spcAft>
                <a:spcPts val="0"/>
              </a:spcAft>
              <a:buNone/>
            </a:pPr>
            <a:r>
              <a:t/>
            </a:r>
            <a:endParaRPr b="0" i="0" sz="760" u="none" cap="none" strike="noStrike">
              <a:solidFill>
                <a:schemeClr val="dk1"/>
              </a:solidFill>
              <a:latin typeface="Calibri"/>
              <a:ea typeface="Calibri"/>
              <a:cs typeface="Calibri"/>
              <a:sym typeface="Calibri"/>
            </a:endParaRPr>
          </a:p>
        </p:txBody>
      </p:sp>
      <p:sp>
        <p:nvSpPr>
          <p:cNvPr id="380" name="Google Shape;380;p49"/>
          <p:cNvSpPr txBox="1"/>
          <p:nvPr/>
        </p:nvSpPr>
        <p:spPr>
          <a:xfrm>
            <a:off x="370842" y="589047"/>
            <a:ext cx="8721300" cy="5694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 sz="3700" u="none" cap="none" strike="noStrike">
                <a:solidFill>
                  <a:srgbClr val="FFFFFF"/>
                </a:solidFill>
                <a:latin typeface="Poppins"/>
                <a:ea typeface="Poppins"/>
                <a:cs typeface="Poppins"/>
                <a:sym typeface="Poppins"/>
              </a:rPr>
              <a:t>Veterinary Business Institute</a:t>
            </a:r>
            <a:endParaRPr sz="700">
              <a:latin typeface="Poppins"/>
              <a:ea typeface="Poppins"/>
              <a:cs typeface="Poppins"/>
              <a:sym typeface="Poppins"/>
            </a:endParaRPr>
          </a:p>
        </p:txBody>
      </p:sp>
      <p:sp>
        <p:nvSpPr>
          <p:cNvPr id="381" name="Google Shape;381;p49"/>
          <p:cNvSpPr txBox="1"/>
          <p:nvPr/>
        </p:nvSpPr>
        <p:spPr>
          <a:xfrm>
            <a:off x="4708416" y="2633821"/>
            <a:ext cx="32100" cy="138600"/>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b="0" i="0" lang="en" sz="900" u="none" cap="none" strike="noStrike">
                <a:solidFill>
                  <a:srgbClr val="FFFFFF"/>
                </a:solidFill>
                <a:latin typeface="DM Sans"/>
                <a:ea typeface="DM Sans"/>
                <a:cs typeface="DM Sans"/>
                <a:sym typeface="DM Sans"/>
              </a:rPr>
              <a:t> </a:t>
            </a:r>
            <a:endParaRPr sz="700"/>
          </a:p>
        </p:txBody>
      </p:sp>
      <p:pic>
        <p:nvPicPr>
          <p:cNvPr id="382" name="Google Shape;382;p49" title="Charlotte Weir.jpg"/>
          <p:cNvPicPr preferRelativeResize="0"/>
          <p:nvPr/>
        </p:nvPicPr>
        <p:blipFill rotWithShape="1">
          <a:blip r:embed="rId6">
            <a:alphaModFix/>
          </a:blip>
          <a:srcRect b="0" l="2088" r="2088" t="0"/>
          <a:stretch/>
        </p:blipFill>
        <p:spPr>
          <a:xfrm>
            <a:off x="1830950" y="2835975"/>
            <a:ext cx="2013523" cy="2101274"/>
          </a:xfrm>
          <a:prstGeom prst="rect">
            <a:avLst/>
          </a:prstGeom>
          <a:noFill/>
          <a:ln>
            <a:noFill/>
          </a:ln>
        </p:spPr>
      </p:pic>
      <p:pic>
        <p:nvPicPr>
          <p:cNvPr id="383" name="Google Shape;383;p49" title="Keith True.jpg"/>
          <p:cNvPicPr preferRelativeResize="0"/>
          <p:nvPr/>
        </p:nvPicPr>
        <p:blipFill rotWithShape="1">
          <a:blip r:embed="rId7">
            <a:alphaModFix/>
          </a:blip>
          <a:srcRect b="0" l="2006" r="2006" t="0"/>
          <a:stretch/>
        </p:blipFill>
        <p:spPr>
          <a:xfrm>
            <a:off x="5097775" y="2839475"/>
            <a:ext cx="2013524" cy="20977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70" name="Shape 270"/>
        <p:cNvGrpSpPr/>
        <p:nvPr/>
      </p:nvGrpSpPr>
      <p:grpSpPr>
        <a:xfrm>
          <a:off x="0" y="0"/>
          <a:ext cx="0" cy="0"/>
          <a:chOff x="0" y="0"/>
          <a:chExt cx="0" cy="0"/>
        </a:xfrm>
      </p:grpSpPr>
      <p:sp>
        <p:nvSpPr>
          <p:cNvPr id="271" name="Google Shape;271;p41"/>
          <p:cNvSpPr/>
          <p:nvPr/>
        </p:nvSpPr>
        <p:spPr>
          <a:xfrm>
            <a:off x="121050" y="132950"/>
            <a:ext cx="8903056" cy="4892446"/>
          </a:xfrm>
          <a:custGeom>
            <a:rect b="b" l="l" r="r" t="t"/>
            <a:pathLst>
              <a:path extrusionOk="0"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1F1F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888888"/>
              </a:highlight>
              <a:latin typeface="Arial"/>
              <a:ea typeface="Arial"/>
              <a:cs typeface="Arial"/>
              <a:sym typeface="Arial"/>
            </a:endParaRPr>
          </a:p>
        </p:txBody>
      </p:sp>
      <p:sp>
        <p:nvSpPr>
          <p:cNvPr id="272" name="Google Shape;272;p41"/>
          <p:cNvSpPr txBox="1"/>
          <p:nvPr/>
        </p:nvSpPr>
        <p:spPr>
          <a:xfrm>
            <a:off x="552150" y="1154319"/>
            <a:ext cx="8039700" cy="431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1100"/>
              <a:buFont typeface="Arial"/>
              <a:buNone/>
            </a:pPr>
            <a:r>
              <a:rPr b="1" lang="en" sz="2800">
                <a:solidFill>
                  <a:srgbClr val="0000FF"/>
                </a:solidFill>
                <a:latin typeface="Montserrat"/>
                <a:ea typeface="Montserrat"/>
                <a:cs typeface="Montserrat"/>
                <a:sym typeface="Montserrat"/>
              </a:rPr>
              <a:t>Platinum Sponsor – Ekwa Marketing</a:t>
            </a:r>
            <a:endParaRPr b="1" sz="2500">
              <a:solidFill>
                <a:srgbClr val="0000FF"/>
              </a:solidFill>
              <a:latin typeface="Montserrat"/>
              <a:ea typeface="Montserrat"/>
              <a:cs typeface="Montserrat"/>
              <a:sym typeface="Montserrat"/>
            </a:endParaRPr>
          </a:p>
        </p:txBody>
      </p:sp>
      <p:sp>
        <p:nvSpPr>
          <p:cNvPr id="273" name="Google Shape;273;p41"/>
          <p:cNvSpPr txBox="1"/>
          <p:nvPr/>
        </p:nvSpPr>
        <p:spPr>
          <a:xfrm>
            <a:off x="552150" y="4306760"/>
            <a:ext cx="8039700" cy="369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1100"/>
              <a:buFont typeface="Arial"/>
              <a:buNone/>
            </a:pPr>
            <a:r>
              <a:rPr b="1" lang="en" sz="2400">
                <a:solidFill>
                  <a:srgbClr val="0000FF"/>
                </a:solidFill>
                <a:latin typeface="Montserrat"/>
                <a:ea typeface="Montserrat"/>
                <a:cs typeface="Montserrat"/>
                <a:sym typeface="Montserrat"/>
              </a:rPr>
              <a:t>Learn More About Ekwa: www.ekwa.com</a:t>
            </a:r>
            <a:endParaRPr b="1" sz="2400">
              <a:solidFill>
                <a:srgbClr val="0000FF"/>
              </a:solidFill>
              <a:latin typeface="Montserrat"/>
              <a:ea typeface="Montserrat"/>
              <a:cs typeface="Montserrat"/>
              <a:sym typeface="Montserrat"/>
            </a:endParaRPr>
          </a:p>
        </p:txBody>
      </p:sp>
      <p:pic>
        <p:nvPicPr>
          <p:cNvPr id="274" name="Google Shape;274;p41"/>
          <p:cNvPicPr preferRelativeResize="0"/>
          <p:nvPr/>
        </p:nvPicPr>
        <p:blipFill rotWithShape="1">
          <a:blip r:embed="rId3">
            <a:alphaModFix/>
          </a:blip>
          <a:srcRect b="19313" l="0" r="0" t="21187"/>
          <a:stretch/>
        </p:blipFill>
        <p:spPr>
          <a:xfrm>
            <a:off x="3238538" y="261925"/>
            <a:ext cx="2668076" cy="892976"/>
          </a:xfrm>
          <a:prstGeom prst="rect">
            <a:avLst/>
          </a:prstGeom>
          <a:noFill/>
          <a:ln>
            <a:noFill/>
          </a:ln>
        </p:spPr>
      </p:pic>
      <p:sp>
        <p:nvSpPr>
          <p:cNvPr id="275" name="Google Shape;275;p41"/>
          <p:cNvSpPr txBox="1"/>
          <p:nvPr/>
        </p:nvSpPr>
        <p:spPr>
          <a:xfrm>
            <a:off x="597300" y="2132476"/>
            <a:ext cx="7838400" cy="17631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1200"/>
              </a:spcBef>
              <a:spcAft>
                <a:spcPts val="1200"/>
              </a:spcAft>
              <a:buClr>
                <a:srgbClr val="000000"/>
              </a:buClr>
              <a:buSzPts val="1100"/>
              <a:buFont typeface="Arial"/>
              <a:buNone/>
            </a:pPr>
            <a:r>
              <a:rPr lang="en" sz="1450">
                <a:solidFill>
                  <a:srgbClr val="000000"/>
                </a:solidFill>
                <a:latin typeface="Montserrat"/>
                <a:ea typeface="Montserrat"/>
                <a:cs typeface="Montserrat"/>
                <a:sym typeface="Montserrat"/>
              </a:rPr>
              <a:t>Our Platinum Sponsor, Ekwa Marketing, believes that great veterinary care deserves great visibility. For over 15 years, they’ve helped veterinary practices across USA, UK, Canada, Australia, Ireland &amp; New Zealand connect with pet owners through expert SEO, dynamic social media campaigns, website design and strategic online marketing tailored specifically for the animal health industry. By leveraging data-driven insights and innovative digital tools, Ekwa Marketing empowers clinics to attract new clients, strengthen community relationships, and grow sustainably.</a:t>
            </a:r>
            <a:endParaRPr sz="1450">
              <a:solidFill>
                <a:srgbClr val="000000"/>
              </a:solidFill>
              <a:latin typeface="Montserrat"/>
              <a:ea typeface="Montserrat"/>
              <a:cs typeface="Montserrat"/>
              <a:sym typeface="Montserrat"/>
            </a:endParaRPr>
          </a:p>
        </p:txBody>
      </p:sp>
      <p:sp>
        <p:nvSpPr>
          <p:cNvPr id="276" name="Google Shape;276;p41"/>
          <p:cNvSpPr/>
          <p:nvPr/>
        </p:nvSpPr>
        <p:spPr>
          <a:xfrm>
            <a:off x="117738" y="121611"/>
            <a:ext cx="8909700" cy="99300"/>
          </a:xfrm>
          <a:prstGeom prst="rect">
            <a:avLst/>
          </a:prstGeom>
          <a:gradFill>
            <a:gsLst>
              <a:gs pos="0">
                <a:srgbClr val="BFBFBF"/>
              </a:gs>
              <a:gs pos="100000">
                <a:srgbClr val="73737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7" name="Google Shape;277;p41"/>
          <p:cNvSpPr/>
          <p:nvPr/>
        </p:nvSpPr>
        <p:spPr>
          <a:xfrm>
            <a:off x="117738" y="4940850"/>
            <a:ext cx="8909700" cy="99300"/>
          </a:xfrm>
          <a:prstGeom prst="rect">
            <a:avLst/>
          </a:prstGeom>
          <a:gradFill>
            <a:gsLst>
              <a:gs pos="0">
                <a:srgbClr val="BFBFBF"/>
              </a:gs>
              <a:gs pos="100000">
                <a:srgbClr val="73737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8" name="Google Shape;278;p41"/>
          <p:cNvSpPr/>
          <p:nvPr/>
        </p:nvSpPr>
        <p:spPr>
          <a:xfrm rot="-5410084">
            <a:off x="-2288870" y="2513649"/>
            <a:ext cx="4908921" cy="126300"/>
          </a:xfrm>
          <a:prstGeom prst="rect">
            <a:avLst/>
          </a:prstGeom>
          <a:gradFill>
            <a:gsLst>
              <a:gs pos="0">
                <a:srgbClr val="BFBFBF"/>
              </a:gs>
              <a:gs pos="100000">
                <a:srgbClr val="73737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9" name="Google Shape;279;p41"/>
          <p:cNvSpPr/>
          <p:nvPr/>
        </p:nvSpPr>
        <p:spPr>
          <a:xfrm rot="-5410084">
            <a:off x="6567755" y="2518732"/>
            <a:ext cx="4908921" cy="126300"/>
          </a:xfrm>
          <a:prstGeom prst="rect">
            <a:avLst/>
          </a:prstGeom>
          <a:gradFill>
            <a:gsLst>
              <a:gs pos="0">
                <a:srgbClr val="BFBFBF"/>
              </a:gs>
              <a:gs pos="100000">
                <a:srgbClr val="73737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80" name="Google Shape;280;p41"/>
          <p:cNvSpPr/>
          <p:nvPr/>
        </p:nvSpPr>
        <p:spPr>
          <a:xfrm>
            <a:off x="1521300" y="1498725"/>
            <a:ext cx="5990400" cy="263400"/>
          </a:xfrm>
          <a:prstGeom prst="mathMinus">
            <a:avLst>
              <a:gd fmla="val 23520" name="adj1"/>
            </a:avLst>
          </a:prstGeom>
          <a:gradFill>
            <a:gsLst>
              <a:gs pos="0">
                <a:srgbClr val="BFBFBF"/>
              </a:gs>
              <a:gs pos="100000">
                <a:srgbClr val="73737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84" name="Shape 284"/>
        <p:cNvGrpSpPr/>
        <p:nvPr/>
      </p:nvGrpSpPr>
      <p:grpSpPr>
        <a:xfrm>
          <a:off x="0" y="0"/>
          <a:ext cx="0" cy="0"/>
          <a:chOff x="0" y="0"/>
          <a:chExt cx="0" cy="0"/>
        </a:xfrm>
      </p:grpSpPr>
      <p:sp>
        <p:nvSpPr>
          <p:cNvPr id="285" name="Google Shape;285;p42"/>
          <p:cNvSpPr/>
          <p:nvPr/>
        </p:nvSpPr>
        <p:spPr>
          <a:xfrm>
            <a:off x="-32072" y="-53487"/>
            <a:ext cx="1447798" cy="904874"/>
          </a:xfrm>
          <a:custGeom>
            <a:rect b="b" l="l" r="r" t="t"/>
            <a:pathLst>
              <a:path extrusionOk="0" h="1809747" w="2895596">
                <a:moveTo>
                  <a:pt x="0" y="0"/>
                </a:moveTo>
                <a:lnTo>
                  <a:pt x="2895596" y="0"/>
                </a:lnTo>
                <a:lnTo>
                  <a:pt x="2895596" y="1809748"/>
                </a:lnTo>
                <a:lnTo>
                  <a:pt x="0" y="1809748"/>
                </a:lnTo>
                <a:lnTo>
                  <a:pt x="0" y="0"/>
                </a:lnTo>
                <a:close/>
              </a:path>
            </a:pathLst>
          </a:custGeom>
          <a:blipFill rotWithShape="1">
            <a:blip r:embed="rId3">
              <a:alphaModFix/>
            </a:blip>
            <a:stretch>
              <a:fillRect b="0" l="0" r="0" t="0"/>
            </a:stretch>
          </a:blipFill>
          <a:ln>
            <a:noFill/>
          </a:ln>
        </p:spPr>
      </p:sp>
      <p:sp>
        <p:nvSpPr>
          <p:cNvPr id="286" name="Google Shape;286;p42"/>
          <p:cNvSpPr txBox="1"/>
          <p:nvPr/>
        </p:nvSpPr>
        <p:spPr>
          <a:xfrm>
            <a:off x="158871" y="889474"/>
            <a:ext cx="4764000" cy="369300"/>
          </a:xfrm>
          <a:prstGeom prst="rect">
            <a:avLst/>
          </a:prstGeom>
          <a:noFill/>
          <a:ln>
            <a:noFill/>
          </a:ln>
        </p:spPr>
        <p:txBody>
          <a:bodyPr anchorCtr="0" anchor="t" bIns="0" lIns="0" spcFirstLastPara="1" rIns="0" wrap="square" tIns="0">
            <a:spAutoFit/>
          </a:bodyPr>
          <a:lstStyle/>
          <a:p>
            <a:pPr indent="0" lvl="0" marL="0" marR="0" rtl="0" algn="l">
              <a:lnSpc>
                <a:spcPct val="139989"/>
              </a:lnSpc>
              <a:spcBef>
                <a:spcPts val="0"/>
              </a:spcBef>
              <a:spcAft>
                <a:spcPts val="0"/>
              </a:spcAft>
              <a:buNone/>
            </a:pPr>
            <a:r>
              <a:rPr b="0" i="0" lang="en" sz="2400" u="none" cap="none" strike="noStrike">
                <a:solidFill>
                  <a:srgbClr val="FFFFFF"/>
                </a:solidFill>
                <a:latin typeface="Poppins Black"/>
                <a:ea typeface="Poppins Black"/>
                <a:cs typeface="Poppins Black"/>
                <a:sym typeface="Poppins Black"/>
              </a:rPr>
              <a:t>Veterinary Business Podcast</a:t>
            </a:r>
            <a:endParaRPr sz="200">
              <a:solidFill>
                <a:srgbClr val="FFFFFF"/>
              </a:solidFill>
            </a:endParaRPr>
          </a:p>
        </p:txBody>
      </p:sp>
      <p:grpSp>
        <p:nvGrpSpPr>
          <p:cNvPr id="287" name="Google Shape;287;p42"/>
          <p:cNvGrpSpPr/>
          <p:nvPr/>
        </p:nvGrpSpPr>
        <p:grpSpPr>
          <a:xfrm>
            <a:off x="5190025" y="-367526"/>
            <a:ext cx="3977883" cy="5511017"/>
            <a:chOff x="0" y="-38100"/>
            <a:chExt cx="2412300" cy="3034200"/>
          </a:xfrm>
        </p:grpSpPr>
        <p:sp>
          <p:nvSpPr>
            <p:cNvPr id="288" name="Google Shape;288;p42"/>
            <p:cNvSpPr/>
            <p:nvPr/>
          </p:nvSpPr>
          <p:spPr>
            <a:xfrm>
              <a:off x="0" y="0"/>
              <a:ext cx="2412251" cy="2996064"/>
            </a:xfrm>
            <a:custGeom>
              <a:rect b="b" l="l" r="r" t="t"/>
              <a:pathLst>
                <a:path extrusionOk="0" h="2996064" w="2412251">
                  <a:moveTo>
                    <a:pt x="0" y="0"/>
                  </a:moveTo>
                  <a:lnTo>
                    <a:pt x="2412251" y="0"/>
                  </a:lnTo>
                  <a:lnTo>
                    <a:pt x="2412251" y="2996064"/>
                  </a:lnTo>
                  <a:lnTo>
                    <a:pt x="0" y="2996064"/>
                  </a:lnTo>
                  <a:close/>
                </a:path>
              </a:pathLst>
            </a:custGeom>
            <a:solidFill>
              <a:srgbClr val="B6D7A8"/>
            </a:solidFill>
            <a:ln>
              <a:noFill/>
            </a:ln>
          </p:spPr>
        </p:sp>
        <p:sp>
          <p:nvSpPr>
            <p:cNvPr id="289" name="Google Shape;289;p42"/>
            <p:cNvSpPr txBox="1"/>
            <p:nvPr/>
          </p:nvSpPr>
          <p:spPr>
            <a:xfrm>
              <a:off x="0" y="-38100"/>
              <a:ext cx="2412300" cy="3034200"/>
            </a:xfrm>
            <a:prstGeom prst="rect">
              <a:avLst/>
            </a:prstGeom>
            <a:solidFill>
              <a:srgbClr val="B6D7A8"/>
            </a:solid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grpSp>
      <p:sp>
        <p:nvSpPr>
          <p:cNvPr id="290" name="Google Shape;290;p42"/>
          <p:cNvSpPr txBox="1"/>
          <p:nvPr/>
        </p:nvSpPr>
        <p:spPr>
          <a:xfrm>
            <a:off x="138153" y="1296863"/>
            <a:ext cx="4993500" cy="307800"/>
          </a:xfrm>
          <a:prstGeom prst="rect">
            <a:avLst/>
          </a:prstGeom>
          <a:noFill/>
          <a:ln>
            <a:noFill/>
          </a:ln>
        </p:spPr>
        <p:txBody>
          <a:bodyPr anchorCtr="0" anchor="t" bIns="0" lIns="0" spcFirstLastPara="1" rIns="0" wrap="square" tIns="0">
            <a:spAutoFit/>
          </a:bodyPr>
          <a:lstStyle/>
          <a:p>
            <a:pPr indent="0" lvl="0" marL="0" marR="0" rtl="0" algn="l">
              <a:lnSpc>
                <a:spcPct val="139983"/>
              </a:lnSpc>
              <a:spcBef>
                <a:spcPts val="0"/>
              </a:spcBef>
              <a:spcAft>
                <a:spcPts val="0"/>
              </a:spcAft>
              <a:buNone/>
            </a:pPr>
            <a:r>
              <a:rPr b="1" i="0" lang="en" sz="2000" u="none" cap="none" strike="noStrike">
                <a:solidFill>
                  <a:srgbClr val="FFFFFF"/>
                </a:solidFill>
                <a:latin typeface="Poppins"/>
                <a:ea typeface="Poppins"/>
                <a:cs typeface="Poppins"/>
                <a:sym typeface="Poppins"/>
              </a:rPr>
              <a:t>E</a:t>
            </a:r>
            <a:r>
              <a:rPr b="1" lang="en" sz="2000">
                <a:solidFill>
                  <a:srgbClr val="FFFFFF"/>
                </a:solidFill>
                <a:latin typeface="Poppins"/>
                <a:ea typeface="Poppins"/>
                <a:cs typeface="Poppins"/>
                <a:sym typeface="Poppins"/>
              </a:rPr>
              <a:t>very </a:t>
            </a:r>
            <a:r>
              <a:rPr b="1" i="0" lang="en" sz="2000" u="none" cap="none" strike="noStrike">
                <a:solidFill>
                  <a:srgbClr val="FFFFFF"/>
                </a:solidFill>
                <a:latin typeface="Poppins"/>
                <a:ea typeface="Poppins"/>
                <a:cs typeface="Poppins"/>
                <a:sym typeface="Poppins"/>
              </a:rPr>
              <a:t> T</a:t>
            </a:r>
            <a:r>
              <a:rPr b="1" lang="en" sz="2000">
                <a:solidFill>
                  <a:srgbClr val="FFFFFF"/>
                </a:solidFill>
                <a:latin typeface="Poppins"/>
                <a:ea typeface="Poppins"/>
                <a:cs typeface="Poppins"/>
                <a:sym typeface="Poppins"/>
              </a:rPr>
              <a:t>hursday </a:t>
            </a:r>
            <a:r>
              <a:rPr b="1" i="0" lang="en" sz="2000" u="none" cap="none" strike="noStrike">
                <a:solidFill>
                  <a:srgbClr val="FFFFFF"/>
                </a:solidFill>
                <a:latin typeface="Poppins"/>
                <a:ea typeface="Poppins"/>
                <a:cs typeface="Poppins"/>
                <a:sym typeface="Poppins"/>
              </a:rPr>
              <a:t>@ 5:00 AM ET</a:t>
            </a:r>
            <a:endParaRPr sz="300">
              <a:solidFill>
                <a:srgbClr val="FFFFFF"/>
              </a:solidFill>
            </a:endParaRPr>
          </a:p>
        </p:txBody>
      </p:sp>
      <p:sp>
        <p:nvSpPr>
          <p:cNvPr id="291" name="Google Shape;291;p42"/>
          <p:cNvSpPr txBox="1"/>
          <p:nvPr/>
        </p:nvSpPr>
        <p:spPr>
          <a:xfrm>
            <a:off x="196521" y="1915326"/>
            <a:ext cx="4993500" cy="3321300"/>
          </a:xfrm>
          <a:prstGeom prst="rect">
            <a:avLst/>
          </a:prstGeom>
          <a:noFill/>
          <a:ln>
            <a:noFill/>
          </a:ln>
        </p:spPr>
        <p:txBody>
          <a:bodyPr anchorCtr="0" anchor="t" bIns="0" lIns="0" spcFirstLastPara="1" rIns="0" wrap="square" tIns="0">
            <a:spAutoFit/>
          </a:bodyPr>
          <a:lstStyle/>
          <a:p>
            <a:pPr indent="0" lvl="0" marL="0" marR="0" rtl="0" algn="l">
              <a:lnSpc>
                <a:spcPct val="139983"/>
              </a:lnSpc>
              <a:spcBef>
                <a:spcPts val="0"/>
              </a:spcBef>
              <a:spcAft>
                <a:spcPts val="0"/>
              </a:spcAft>
              <a:buNone/>
            </a:pPr>
            <a:r>
              <a:rPr lang="en" sz="1700">
                <a:solidFill>
                  <a:srgbClr val="FFFFFF"/>
                </a:solidFill>
                <a:latin typeface="Poppins Medium"/>
                <a:ea typeface="Poppins Medium"/>
                <a:cs typeface="Poppins Medium"/>
                <a:sym typeface="Poppins Medium"/>
              </a:rPr>
              <a:t>What Do We Cover:</a:t>
            </a:r>
            <a:endParaRPr sz="17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Practice Management</a:t>
            </a:r>
            <a:endParaRPr sz="10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Financial Management</a:t>
            </a:r>
            <a:endParaRPr sz="10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Marketing and Branding</a:t>
            </a:r>
            <a:endParaRPr sz="10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Technology and Innovation</a:t>
            </a:r>
            <a:endParaRPr sz="10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Industry Trends and Insights</a:t>
            </a:r>
            <a:endParaRPr sz="10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Staff Training and Development</a:t>
            </a:r>
            <a:endParaRPr sz="10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Legal and Regulatory Compliance</a:t>
            </a:r>
            <a:endParaRPr sz="10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Client Experience and Satisfaction</a:t>
            </a:r>
            <a:endParaRPr sz="10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Client Communication and Education</a:t>
            </a:r>
            <a:endParaRPr sz="10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Community Engagement and Outreach</a:t>
            </a:r>
            <a:endParaRPr sz="10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Sustainability and Environmental Practice</a:t>
            </a:r>
            <a:endParaRPr sz="10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Ethical Dilemmas and Professional Standards</a:t>
            </a:r>
            <a:endParaRPr sz="1000">
              <a:solidFill>
                <a:srgbClr val="FFFFFF"/>
              </a:solidFill>
              <a:latin typeface="Poppins Medium"/>
              <a:ea typeface="Poppins Medium"/>
              <a:cs typeface="Poppins Medium"/>
              <a:sym typeface="Poppins Medium"/>
            </a:endParaRPr>
          </a:p>
          <a:p>
            <a:pPr indent="0" lvl="0" marL="0" rtl="0" algn="l">
              <a:lnSpc>
                <a:spcPct val="139983"/>
              </a:lnSpc>
              <a:spcBef>
                <a:spcPts val="0"/>
              </a:spcBef>
              <a:spcAft>
                <a:spcPts val="0"/>
              </a:spcAft>
              <a:buNone/>
            </a:pPr>
            <a:r>
              <a:t/>
            </a:r>
            <a:endParaRPr sz="1000">
              <a:solidFill>
                <a:srgbClr val="FFFFFF"/>
              </a:solidFill>
              <a:latin typeface="Poppins Medium"/>
              <a:ea typeface="Poppins Medium"/>
              <a:cs typeface="Poppins Medium"/>
              <a:sym typeface="Poppins Medium"/>
            </a:endParaRPr>
          </a:p>
          <a:p>
            <a:pPr indent="0" lvl="0" marL="0" rtl="0" algn="l">
              <a:lnSpc>
                <a:spcPct val="139983"/>
              </a:lnSpc>
              <a:spcBef>
                <a:spcPts val="0"/>
              </a:spcBef>
              <a:spcAft>
                <a:spcPts val="0"/>
              </a:spcAft>
              <a:buSzPts val="1100"/>
              <a:buNone/>
            </a:pPr>
            <a:r>
              <a:t/>
            </a:r>
            <a:endParaRPr sz="1000">
              <a:solidFill>
                <a:srgbClr val="FFFFFF"/>
              </a:solidFill>
              <a:latin typeface="Poppins Medium"/>
              <a:ea typeface="Poppins Medium"/>
              <a:cs typeface="Poppins Medium"/>
              <a:sym typeface="Poppins Medium"/>
            </a:endParaRPr>
          </a:p>
        </p:txBody>
      </p:sp>
      <p:grpSp>
        <p:nvGrpSpPr>
          <p:cNvPr id="292" name="Google Shape;292;p42"/>
          <p:cNvGrpSpPr/>
          <p:nvPr/>
        </p:nvGrpSpPr>
        <p:grpSpPr>
          <a:xfrm>
            <a:off x="7725182" y="2417329"/>
            <a:ext cx="1187987" cy="1176650"/>
            <a:chOff x="0" y="0"/>
            <a:chExt cx="4053179" cy="4014500"/>
          </a:xfrm>
        </p:grpSpPr>
        <p:grpSp>
          <p:nvGrpSpPr>
            <p:cNvPr id="293" name="Google Shape;293;p42"/>
            <p:cNvGrpSpPr/>
            <p:nvPr/>
          </p:nvGrpSpPr>
          <p:grpSpPr>
            <a:xfrm>
              <a:off x="0" y="0"/>
              <a:ext cx="4053179" cy="4014500"/>
              <a:chOff x="0" y="0"/>
              <a:chExt cx="820631" cy="812800"/>
            </a:xfrm>
          </p:grpSpPr>
          <p:sp>
            <p:nvSpPr>
              <p:cNvPr id="294" name="Google Shape;294;p42"/>
              <p:cNvSpPr/>
              <p:nvPr/>
            </p:nvSpPr>
            <p:spPr>
              <a:xfrm>
                <a:off x="0" y="0"/>
                <a:ext cx="820631" cy="812800"/>
              </a:xfrm>
              <a:custGeom>
                <a:rect b="b" l="l" r="r" t="t"/>
                <a:pathLst>
                  <a:path extrusionOk="0" h="812800" w="820631">
                    <a:moveTo>
                      <a:pt x="410315" y="0"/>
                    </a:moveTo>
                    <a:cubicBezTo>
                      <a:pt x="183704" y="0"/>
                      <a:pt x="0" y="181951"/>
                      <a:pt x="0" y="406400"/>
                    </a:cubicBezTo>
                    <a:cubicBezTo>
                      <a:pt x="0" y="630849"/>
                      <a:pt x="183704" y="812800"/>
                      <a:pt x="410315" y="812800"/>
                    </a:cubicBezTo>
                    <a:cubicBezTo>
                      <a:pt x="636926" y="812800"/>
                      <a:pt x="820631" y="630849"/>
                      <a:pt x="820631" y="406400"/>
                    </a:cubicBezTo>
                    <a:cubicBezTo>
                      <a:pt x="820631" y="181951"/>
                      <a:pt x="636926" y="0"/>
                      <a:pt x="410315"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5" name="Google Shape;295;p42"/>
              <p:cNvSpPr txBox="1"/>
              <p:nvPr/>
            </p:nvSpPr>
            <p:spPr>
              <a:xfrm>
                <a:off x="76934" y="38100"/>
                <a:ext cx="6669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77"/>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grpSp>
        <p:sp>
          <p:nvSpPr>
            <p:cNvPr id="296" name="Google Shape;296;p42"/>
            <p:cNvSpPr/>
            <p:nvPr/>
          </p:nvSpPr>
          <p:spPr>
            <a:xfrm>
              <a:off x="187977" y="168647"/>
              <a:ext cx="3683000" cy="368298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0" r="0"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297" name="Google Shape;297;p42"/>
          <p:cNvGrpSpPr/>
          <p:nvPr/>
        </p:nvGrpSpPr>
        <p:grpSpPr>
          <a:xfrm>
            <a:off x="5597434" y="738825"/>
            <a:ext cx="1187844" cy="1176509"/>
            <a:chOff x="0" y="0"/>
            <a:chExt cx="4544162" cy="4500799"/>
          </a:xfrm>
        </p:grpSpPr>
        <p:grpSp>
          <p:nvGrpSpPr>
            <p:cNvPr id="298" name="Google Shape;298;p42"/>
            <p:cNvGrpSpPr/>
            <p:nvPr/>
          </p:nvGrpSpPr>
          <p:grpSpPr>
            <a:xfrm>
              <a:off x="0" y="0"/>
              <a:ext cx="4544162" cy="4500799"/>
              <a:chOff x="0" y="0"/>
              <a:chExt cx="820631" cy="812800"/>
            </a:xfrm>
          </p:grpSpPr>
          <p:sp>
            <p:nvSpPr>
              <p:cNvPr id="299" name="Google Shape;299;p42"/>
              <p:cNvSpPr/>
              <p:nvPr/>
            </p:nvSpPr>
            <p:spPr>
              <a:xfrm>
                <a:off x="0" y="0"/>
                <a:ext cx="820631" cy="812800"/>
              </a:xfrm>
              <a:custGeom>
                <a:rect b="b" l="l" r="r" t="t"/>
                <a:pathLst>
                  <a:path extrusionOk="0" h="812800" w="820631">
                    <a:moveTo>
                      <a:pt x="410315" y="0"/>
                    </a:moveTo>
                    <a:cubicBezTo>
                      <a:pt x="183704" y="0"/>
                      <a:pt x="0" y="181951"/>
                      <a:pt x="0" y="406400"/>
                    </a:cubicBezTo>
                    <a:cubicBezTo>
                      <a:pt x="0" y="630849"/>
                      <a:pt x="183704" y="812800"/>
                      <a:pt x="410315" y="812800"/>
                    </a:cubicBezTo>
                    <a:cubicBezTo>
                      <a:pt x="636926" y="812800"/>
                      <a:pt x="820631" y="630849"/>
                      <a:pt x="820631" y="406400"/>
                    </a:cubicBezTo>
                    <a:cubicBezTo>
                      <a:pt x="820631" y="181951"/>
                      <a:pt x="636926" y="0"/>
                      <a:pt x="410315"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0" name="Google Shape;300;p42"/>
              <p:cNvSpPr txBox="1"/>
              <p:nvPr/>
            </p:nvSpPr>
            <p:spPr>
              <a:xfrm>
                <a:off x="76934" y="38100"/>
                <a:ext cx="6669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77"/>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grpSp>
        <p:sp>
          <p:nvSpPr>
            <p:cNvPr id="301" name="Google Shape;301;p42"/>
            <p:cNvSpPr/>
            <p:nvPr/>
          </p:nvSpPr>
          <p:spPr>
            <a:xfrm>
              <a:off x="169945" y="189078"/>
              <a:ext cx="4127500" cy="4127483"/>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0" r="0"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02" name="Google Shape;302;p42"/>
          <p:cNvGrpSpPr/>
          <p:nvPr/>
        </p:nvGrpSpPr>
        <p:grpSpPr>
          <a:xfrm>
            <a:off x="7725182" y="738742"/>
            <a:ext cx="1187987" cy="1176650"/>
            <a:chOff x="0" y="0"/>
            <a:chExt cx="4053179" cy="4014500"/>
          </a:xfrm>
        </p:grpSpPr>
        <p:grpSp>
          <p:nvGrpSpPr>
            <p:cNvPr id="303" name="Google Shape;303;p42"/>
            <p:cNvGrpSpPr/>
            <p:nvPr/>
          </p:nvGrpSpPr>
          <p:grpSpPr>
            <a:xfrm>
              <a:off x="0" y="0"/>
              <a:ext cx="4053179" cy="4014500"/>
              <a:chOff x="0" y="0"/>
              <a:chExt cx="820631" cy="812800"/>
            </a:xfrm>
          </p:grpSpPr>
          <p:sp>
            <p:nvSpPr>
              <p:cNvPr id="304" name="Google Shape;304;p42"/>
              <p:cNvSpPr/>
              <p:nvPr/>
            </p:nvSpPr>
            <p:spPr>
              <a:xfrm>
                <a:off x="0" y="0"/>
                <a:ext cx="820631" cy="812800"/>
              </a:xfrm>
              <a:custGeom>
                <a:rect b="b" l="l" r="r" t="t"/>
                <a:pathLst>
                  <a:path extrusionOk="0" h="812800" w="820631">
                    <a:moveTo>
                      <a:pt x="410315" y="0"/>
                    </a:moveTo>
                    <a:cubicBezTo>
                      <a:pt x="183704" y="0"/>
                      <a:pt x="0" y="181951"/>
                      <a:pt x="0" y="406400"/>
                    </a:cubicBezTo>
                    <a:cubicBezTo>
                      <a:pt x="0" y="630849"/>
                      <a:pt x="183704" y="812800"/>
                      <a:pt x="410315" y="812800"/>
                    </a:cubicBezTo>
                    <a:cubicBezTo>
                      <a:pt x="636926" y="812800"/>
                      <a:pt x="820631" y="630849"/>
                      <a:pt x="820631" y="406400"/>
                    </a:cubicBezTo>
                    <a:cubicBezTo>
                      <a:pt x="820631" y="181951"/>
                      <a:pt x="636926" y="0"/>
                      <a:pt x="410315"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5" name="Google Shape;305;p42"/>
              <p:cNvSpPr txBox="1"/>
              <p:nvPr/>
            </p:nvSpPr>
            <p:spPr>
              <a:xfrm>
                <a:off x="76934" y="38100"/>
                <a:ext cx="6669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grpSp>
        <p:sp>
          <p:nvSpPr>
            <p:cNvPr id="306" name="Google Shape;306;p42"/>
            <p:cNvSpPr/>
            <p:nvPr/>
          </p:nvSpPr>
          <p:spPr>
            <a:xfrm>
              <a:off x="187977" y="168647"/>
              <a:ext cx="3683000" cy="368298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0" r="0"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307" name="Google Shape;307;p42"/>
          <p:cNvSpPr txBox="1"/>
          <p:nvPr/>
        </p:nvSpPr>
        <p:spPr>
          <a:xfrm>
            <a:off x="5500063" y="1915325"/>
            <a:ext cx="1603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Lexend Medium"/>
                <a:ea typeface="Lexend Medium"/>
                <a:cs typeface="Lexend Medium"/>
                <a:sym typeface="Lexend Medium"/>
              </a:rPr>
              <a:t>Naren Arulrajah</a:t>
            </a:r>
            <a:endParaRPr sz="1200">
              <a:solidFill>
                <a:srgbClr val="000000"/>
              </a:solidFill>
              <a:latin typeface="Lexend Medium"/>
              <a:ea typeface="Lexend Medium"/>
              <a:cs typeface="Lexend Medium"/>
              <a:sym typeface="Lexend Medium"/>
            </a:endParaRPr>
          </a:p>
        </p:txBody>
      </p:sp>
      <p:sp>
        <p:nvSpPr>
          <p:cNvPr id="308" name="Google Shape;308;p42"/>
          <p:cNvSpPr txBox="1"/>
          <p:nvPr/>
        </p:nvSpPr>
        <p:spPr>
          <a:xfrm>
            <a:off x="7517263" y="1915313"/>
            <a:ext cx="16038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00000"/>
                </a:solidFill>
                <a:latin typeface="Lexend Medium"/>
                <a:ea typeface="Lexend Medium"/>
                <a:cs typeface="Lexend Medium"/>
                <a:sym typeface="Lexend Medium"/>
              </a:rPr>
              <a:t>Dr. Amanda Landis-Hanna</a:t>
            </a:r>
            <a:endParaRPr sz="1200">
              <a:solidFill>
                <a:srgbClr val="000000"/>
              </a:solidFill>
              <a:latin typeface="Lexend Medium"/>
              <a:ea typeface="Lexend Medium"/>
              <a:cs typeface="Lexend Medium"/>
              <a:sym typeface="Lexend Medium"/>
            </a:endParaRPr>
          </a:p>
        </p:txBody>
      </p:sp>
      <p:sp>
        <p:nvSpPr>
          <p:cNvPr id="309" name="Google Shape;309;p42"/>
          <p:cNvSpPr txBox="1"/>
          <p:nvPr/>
        </p:nvSpPr>
        <p:spPr>
          <a:xfrm>
            <a:off x="5486750" y="3643900"/>
            <a:ext cx="1447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Lexend Medium"/>
                <a:ea typeface="Lexend Medium"/>
                <a:cs typeface="Lexend Medium"/>
                <a:sym typeface="Lexend Medium"/>
              </a:rPr>
              <a:t>Dr. Mark Roozen</a:t>
            </a:r>
            <a:endParaRPr sz="1200">
              <a:solidFill>
                <a:srgbClr val="000000"/>
              </a:solidFill>
              <a:latin typeface="Lexend Medium"/>
              <a:ea typeface="Lexend Medium"/>
              <a:cs typeface="Lexend Medium"/>
              <a:sym typeface="Lexend Medium"/>
            </a:endParaRPr>
          </a:p>
        </p:txBody>
      </p:sp>
      <p:grpSp>
        <p:nvGrpSpPr>
          <p:cNvPr id="310" name="Google Shape;310;p42"/>
          <p:cNvGrpSpPr/>
          <p:nvPr/>
        </p:nvGrpSpPr>
        <p:grpSpPr>
          <a:xfrm>
            <a:off x="5616662" y="2379334"/>
            <a:ext cx="1187987" cy="1176650"/>
            <a:chOff x="0" y="0"/>
            <a:chExt cx="4053179" cy="4014500"/>
          </a:xfrm>
        </p:grpSpPr>
        <p:grpSp>
          <p:nvGrpSpPr>
            <p:cNvPr id="311" name="Google Shape;311;p42"/>
            <p:cNvGrpSpPr/>
            <p:nvPr/>
          </p:nvGrpSpPr>
          <p:grpSpPr>
            <a:xfrm>
              <a:off x="0" y="0"/>
              <a:ext cx="4053179" cy="4014500"/>
              <a:chOff x="0" y="0"/>
              <a:chExt cx="820631" cy="812800"/>
            </a:xfrm>
          </p:grpSpPr>
          <p:sp>
            <p:nvSpPr>
              <p:cNvPr id="312" name="Google Shape;312;p42"/>
              <p:cNvSpPr/>
              <p:nvPr/>
            </p:nvSpPr>
            <p:spPr>
              <a:xfrm>
                <a:off x="0" y="0"/>
                <a:ext cx="820631" cy="812800"/>
              </a:xfrm>
              <a:custGeom>
                <a:rect b="b" l="l" r="r" t="t"/>
                <a:pathLst>
                  <a:path extrusionOk="0" h="812800" w="820631">
                    <a:moveTo>
                      <a:pt x="410315" y="0"/>
                    </a:moveTo>
                    <a:cubicBezTo>
                      <a:pt x="183704" y="0"/>
                      <a:pt x="0" y="181951"/>
                      <a:pt x="0" y="406400"/>
                    </a:cubicBezTo>
                    <a:cubicBezTo>
                      <a:pt x="0" y="630849"/>
                      <a:pt x="183704" y="812800"/>
                      <a:pt x="410315" y="812800"/>
                    </a:cubicBezTo>
                    <a:cubicBezTo>
                      <a:pt x="636926" y="812800"/>
                      <a:pt x="820631" y="630849"/>
                      <a:pt x="820631" y="406400"/>
                    </a:cubicBezTo>
                    <a:cubicBezTo>
                      <a:pt x="820631" y="181951"/>
                      <a:pt x="636926" y="0"/>
                      <a:pt x="410315"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3" name="Google Shape;313;p42"/>
              <p:cNvSpPr txBox="1"/>
              <p:nvPr/>
            </p:nvSpPr>
            <p:spPr>
              <a:xfrm>
                <a:off x="76934" y="38100"/>
                <a:ext cx="6669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77"/>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grpSp>
        <p:sp>
          <p:nvSpPr>
            <p:cNvPr id="314" name="Google Shape;314;p42"/>
            <p:cNvSpPr/>
            <p:nvPr/>
          </p:nvSpPr>
          <p:spPr>
            <a:xfrm>
              <a:off x="187977" y="168647"/>
              <a:ext cx="3683000" cy="368298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b="0" l="0" r="0"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315" name="Google Shape;315;p42"/>
          <p:cNvSpPr txBox="1"/>
          <p:nvPr/>
        </p:nvSpPr>
        <p:spPr>
          <a:xfrm>
            <a:off x="7459813" y="3643888"/>
            <a:ext cx="1603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Lexend Medium"/>
                <a:ea typeface="Lexend Medium"/>
                <a:cs typeface="Lexend Medium"/>
                <a:sym typeface="Lexend Medium"/>
              </a:rPr>
              <a:t>Dr. Joel Parker</a:t>
            </a:r>
            <a:endParaRPr sz="1200">
              <a:solidFill>
                <a:srgbClr val="000000"/>
              </a:solidFill>
              <a:latin typeface="Lexend Medium"/>
              <a:ea typeface="Lexend Medium"/>
              <a:cs typeface="Lexend Medium"/>
              <a:sym typeface="Lexend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19" name="Shape 319"/>
        <p:cNvGrpSpPr/>
        <p:nvPr/>
      </p:nvGrpSpPr>
      <p:grpSpPr>
        <a:xfrm>
          <a:off x="0" y="0"/>
          <a:ext cx="0" cy="0"/>
          <a:chOff x="0" y="0"/>
          <a:chExt cx="0" cy="0"/>
        </a:xfrm>
      </p:grpSpPr>
      <p:grpSp>
        <p:nvGrpSpPr>
          <p:cNvPr id="320" name="Google Shape;320;p43"/>
          <p:cNvGrpSpPr/>
          <p:nvPr/>
        </p:nvGrpSpPr>
        <p:grpSpPr>
          <a:xfrm>
            <a:off x="357064" y="269408"/>
            <a:ext cx="8429707" cy="4532267"/>
            <a:chOff x="0" y="-38100"/>
            <a:chExt cx="4440427" cy="2387414"/>
          </a:xfrm>
        </p:grpSpPr>
        <p:sp>
          <p:nvSpPr>
            <p:cNvPr id="321" name="Google Shape;321;p43"/>
            <p:cNvSpPr/>
            <p:nvPr/>
          </p:nvSpPr>
          <p:spPr>
            <a:xfrm>
              <a:off x="0" y="0"/>
              <a:ext cx="4440427" cy="2349314"/>
            </a:xfrm>
            <a:custGeom>
              <a:rect b="b" l="l" r="r" t="t"/>
              <a:pathLst>
                <a:path extrusionOk="0"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43"/>
            <p:cNvSpPr txBox="1"/>
            <p:nvPr/>
          </p:nvSpPr>
          <p:spPr>
            <a:xfrm>
              <a:off x="0" y="-38100"/>
              <a:ext cx="4440300" cy="238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rgbClr val="000000"/>
                </a:solidFill>
                <a:latin typeface="Calibri"/>
                <a:ea typeface="Calibri"/>
                <a:cs typeface="Calibri"/>
                <a:sym typeface="Calibri"/>
              </a:endParaRPr>
            </a:p>
          </p:txBody>
        </p:sp>
      </p:grpSp>
      <p:sp>
        <p:nvSpPr>
          <p:cNvPr id="323" name="Google Shape;323;p43"/>
          <p:cNvSpPr txBox="1"/>
          <p:nvPr/>
        </p:nvSpPr>
        <p:spPr>
          <a:xfrm>
            <a:off x="552075" y="649954"/>
            <a:ext cx="8039700" cy="416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Clr>
                <a:schemeClr val="dk1"/>
              </a:buClr>
              <a:buSzPts val="1100"/>
              <a:buFont typeface="Arial"/>
              <a:buNone/>
            </a:pPr>
            <a:r>
              <a:t/>
            </a:r>
            <a:endParaRPr b="1" sz="2750">
              <a:solidFill>
                <a:schemeClr val="dk1"/>
              </a:solidFill>
              <a:latin typeface="Montserrat"/>
              <a:ea typeface="Montserrat"/>
              <a:cs typeface="Montserrat"/>
              <a:sym typeface="Montserrat"/>
            </a:endParaRPr>
          </a:p>
          <a:p>
            <a:pPr indent="0" lvl="0" marL="0" rtl="0" algn="ctr">
              <a:lnSpc>
                <a:spcPct val="100000"/>
              </a:lnSpc>
              <a:spcBef>
                <a:spcPts val="0"/>
              </a:spcBef>
              <a:spcAft>
                <a:spcPts val="0"/>
              </a:spcAft>
              <a:buClr>
                <a:schemeClr val="dk1"/>
              </a:buClr>
              <a:buSzPts val="1100"/>
              <a:buFont typeface="Arial"/>
              <a:buNone/>
            </a:pPr>
            <a:r>
              <a:rPr b="1" lang="en" sz="2750">
                <a:solidFill>
                  <a:schemeClr val="dk1"/>
                </a:solidFill>
                <a:latin typeface="Montserrat"/>
                <a:ea typeface="Montserrat"/>
                <a:cs typeface="Montserrat"/>
                <a:sym typeface="Montserrat"/>
              </a:rPr>
              <a:t>Veterinary Business Institute’s </a:t>
            </a:r>
            <a:endParaRPr b="1" sz="2750">
              <a:solidFill>
                <a:schemeClr val="dk1"/>
              </a:solidFill>
              <a:latin typeface="Montserrat"/>
              <a:ea typeface="Montserrat"/>
              <a:cs typeface="Montserrat"/>
              <a:sym typeface="Montserrat"/>
            </a:endParaRPr>
          </a:p>
          <a:p>
            <a:pPr indent="0" lvl="0" marL="0" rtl="0" algn="ctr">
              <a:lnSpc>
                <a:spcPct val="100000"/>
              </a:lnSpc>
              <a:spcBef>
                <a:spcPts val="0"/>
              </a:spcBef>
              <a:spcAft>
                <a:spcPts val="0"/>
              </a:spcAft>
              <a:buClr>
                <a:schemeClr val="dk1"/>
              </a:buClr>
              <a:buSzPts val="1100"/>
              <a:buFont typeface="Arial"/>
              <a:buNone/>
            </a:pPr>
            <a:r>
              <a:rPr b="1" lang="en" sz="2750">
                <a:solidFill>
                  <a:schemeClr val="dk1"/>
                </a:solidFill>
                <a:latin typeface="Montserrat"/>
                <a:ea typeface="Montserrat"/>
                <a:cs typeface="Montserrat"/>
                <a:sym typeface="Montserrat"/>
              </a:rPr>
              <a:t>Annual Expert Panel Webinar</a:t>
            </a:r>
            <a:endParaRPr b="1" sz="2750">
              <a:solidFill>
                <a:schemeClr val="dk1"/>
              </a:solidFill>
              <a:latin typeface="Montserrat"/>
              <a:ea typeface="Montserrat"/>
              <a:cs typeface="Montserrat"/>
              <a:sym typeface="Montserrat"/>
            </a:endParaRPr>
          </a:p>
          <a:p>
            <a:pPr indent="0" lvl="0" marL="0" rtl="0" algn="ctr">
              <a:lnSpc>
                <a:spcPct val="100000"/>
              </a:lnSpc>
              <a:spcBef>
                <a:spcPts val="0"/>
              </a:spcBef>
              <a:spcAft>
                <a:spcPts val="0"/>
              </a:spcAft>
              <a:buClr>
                <a:schemeClr val="dk1"/>
              </a:buClr>
              <a:buSzPts val="1100"/>
              <a:buFont typeface="Arial"/>
              <a:buNone/>
            </a:pPr>
            <a:r>
              <a:t/>
            </a:r>
            <a:endParaRPr b="1" sz="2750">
              <a:solidFill>
                <a:schemeClr val="dk1"/>
              </a:solidFill>
              <a:latin typeface="Montserrat"/>
              <a:ea typeface="Montserrat"/>
              <a:cs typeface="Montserrat"/>
              <a:sym typeface="Montserrat"/>
            </a:endParaRPr>
          </a:p>
          <a:p>
            <a:pPr indent="0" lvl="0" marL="0" rtl="0" algn="ctr">
              <a:lnSpc>
                <a:spcPct val="115000"/>
              </a:lnSpc>
              <a:spcBef>
                <a:spcPts val="1200"/>
              </a:spcBef>
              <a:spcAft>
                <a:spcPts val="0"/>
              </a:spcAft>
              <a:buClr>
                <a:schemeClr val="dk1"/>
              </a:buClr>
              <a:buSzPts val="1100"/>
              <a:buFont typeface="Arial"/>
              <a:buNone/>
            </a:pPr>
            <a:r>
              <a:rPr i="1" lang="en" sz="2700">
                <a:solidFill>
                  <a:schemeClr val="dk1"/>
                </a:solidFill>
                <a:latin typeface="Merriweather"/>
                <a:ea typeface="Merriweather"/>
                <a:cs typeface="Merriweather"/>
                <a:sym typeface="Merriweather"/>
              </a:rPr>
              <a:t>Veterinary Talent Solutions Panel: The Workforce Crisis: Real Strategies to Recruit, Retain, and Rebuild Veterinary Teams</a:t>
            </a:r>
            <a:endParaRPr i="1" sz="2700">
              <a:solidFill>
                <a:schemeClr val="dk1"/>
              </a:solidFill>
              <a:latin typeface="Merriweather"/>
              <a:ea typeface="Merriweather"/>
              <a:cs typeface="Merriweather"/>
              <a:sym typeface="Merriweather"/>
            </a:endParaRPr>
          </a:p>
          <a:p>
            <a:pPr indent="0" lvl="0" marL="0" rtl="0" algn="ctr">
              <a:lnSpc>
                <a:spcPct val="115000"/>
              </a:lnSpc>
              <a:spcBef>
                <a:spcPts val="1200"/>
              </a:spcBef>
              <a:spcAft>
                <a:spcPts val="0"/>
              </a:spcAft>
              <a:buClr>
                <a:schemeClr val="dk1"/>
              </a:buClr>
              <a:buSzPts val="1100"/>
              <a:buFont typeface="Arial"/>
              <a:buNone/>
            </a:pPr>
            <a:r>
              <a:t/>
            </a:r>
            <a:endParaRPr b="1" sz="1800">
              <a:solidFill>
                <a:schemeClr val="dk1"/>
              </a:solidFill>
              <a:highlight>
                <a:srgbClr val="FEFFFF"/>
              </a:highlight>
            </a:endParaRPr>
          </a:p>
          <a:p>
            <a:pPr indent="0" lvl="0" marL="0" rtl="0" algn="l">
              <a:lnSpc>
                <a:spcPct val="115000"/>
              </a:lnSpc>
              <a:spcBef>
                <a:spcPts val="0"/>
              </a:spcBef>
              <a:spcAft>
                <a:spcPts val="0"/>
              </a:spcAft>
              <a:buClr>
                <a:schemeClr val="dk1"/>
              </a:buClr>
              <a:buSzPts val="1100"/>
              <a:buFont typeface="Arial"/>
              <a:buNone/>
            </a:pPr>
            <a:r>
              <a:t/>
            </a:r>
            <a:endParaRPr b="1" sz="2700">
              <a:solidFill>
                <a:srgbClr val="9900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27" name="Shape 327"/>
        <p:cNvGrpSpPr/>
        <p:nvPr/>
      </p:nvGrpSpPr>
      <p:grpSpPr>
        <a:xfrm>
          <a:off x="0" y="0"/>
          <a:ext cx="0" cy="0"/>
          <a:chOff x="0" y="0"/>
          <a:chExt cx="0" cy="0"/>
        </a:xfrm>
      </p:grpSpPr>
      <p:sp>
        <p:nvSpPr>
          <p:cNvPr id="328" name="Google Shape;328;p44"/>
          <p:cNvSpPr txBox="1"/>
          <p:nvPr/>
        </p:nvSpPr>
        <p:spPr>
          <a:xfrm>
            <a:off x="10758625" y="1659025"/>
            <a:ext cx="915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329" name="Google Shape;329;p44"/>
          <p:cNvSpPr txBox="1"/>
          <p:nvPr/>
        </p:nvSpPr>
        <p:spPr>
          <a:xfrm>
            <a:off x="667875" y="822463"/>
            <a:ext cx="5102700" cy="523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000"/>
              <a:buFont typeface="Arial"/>
              <a:buNone/>
            </a:pPr>
            <a:r>
              <a:rPr b="1" lang="en" sz="2000">
                <a:solidFill>
                  <a:srgbClr val="FDFBFB"/>
                </a:solidFill>
                <a:latin typeface="Montserrat"/>
                <a:ea typeface="Montserrat"/>
                <a:cs typeface="Montserrat"/>
                <a:sym typeface="Montserrat"/>
              </a:rPr>
              <a:t>Adeesha Pemananda</a:t>
            </a:r>
            <a:endParaRPr b="1" sz="2000">
              <a:solidFill>
                <a:srgbClr val="FDFBFB"/>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Senior Executive - Expert Facilitator, Ekwa Marketing</a:t>
            </a:r>
            <a:endParaRPr b="1" sz="2000">
              <a:solidFill>
                <a:srgbClr val="FDFBFB"/>
              </a:solidFill>
              <a:latin typeface="Montserrat"/>
              <a:ea typeface="Montserrat"/>
              <a:cs typeface="Montserrat"/>
              <a:sym typeface="Montserrat"/>
            </a:endParaRPr>
          </a:p>
        </p:txBody>
      </p:sp>
      <p:sp>
        <p:nvSpPr>
          <p:cNvPr id="330" name="Google Shape;330;p44"/>
          <p:cNvSpPr txBox="1"/>
          <p:nvPr/>
        </p:nvSpPr>
        <p:spPr>
          <a:xfrm>
            <a:off x="619950" y="276225"/>
            <a:ext cx="3136200" cy="369300"/>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Clr>
                <a:srgbClr val="000000"/>
              </a:buClr>
              <a:buSzPts val="3000"/>
              <a:buFont typeface="Arial"/>
              <a:buNone/>
            </a:pPr>
            <a:r>
              <a:rPr b="1" i="0" lang="en" sz="2400" u="none" cap="none" strike="noStrike">
                <a:solidFill>
                  <a:srgbClr val="FFFFFF"/>
                </a:solidFill>
                <a:latin typeface="Montserrat"/>
                <a:ea typeface="Montserrat"/>
                <a:cs typeface="Montserrat"/>
                <a:sym typeface="Montserrat"/>
              </a:rPr>
              <a:t>Moderator</a:t>
            </a:r>
            <a:endParaRPr b="0" i="0" sz="100" u="none" cap="none" strike="noStrike">
              <a:solidFill>
                <a:srgbClr val="000000"/>
              </a:solidFill>
              <a:latin typeface="Montserrat"/>
              <a:ea typeface="Montserrat"/>
              <a:cs typeface="Montserrat"/>
              <a:sym typeface="Montserrat"/>
            </a:endParaRPr>
          </a:p>
        </p:txBody>
      </p:sp>
      <p:sp>
        <p:nvSpPr>
          <p:cNvPr id="331" name="Google Shape;331;p44"/>
          <p:cNvSpPr txBox="1"/>
          <p:nvPr/>
        </p:nvSpPr>
        <p:spPr>
          <a:xfrm>
            <a:off x="401075" y="1476700"/>
            <a:ext cx="5407800" cy="3609600"/>
          </a:xfrm>
          <a:prstGeom prst="rect">
            <a:avLst/>
          </a:prstGeom>
          <a:noFill/>
          <a:ln>
            <a:noFill/>
          </a:ln>
        </p:spPr>
        <p:txBody>
          <a:bodyPr anchorCtr="0" anchor="t" bIns="0" lIns="0" spcFirstLastPara="1" rIns="0" wrap="square" tIns="0">
            <a:spAutoFit/>
          </a:bodyPr>
          <a:lstStyle/>
          <a:p>
            <a:pPr indent="0" lvl="0" marL="0" rtl="0" algn="just">
              <a:spcBef>
                <a:spcPts val="1200"/>
              </a:spcBef>
              <a:spcAft>
                <a:spcPts val="0"/>
              </a:spcAft>
              <a:buClr>
                <a:schemeClr val="dk1"/>
              </a:buClr>
              <a:buSzPts val="1100"/>
              <a:buFont typeface="Arial"/>
              <a:buNone/>
            </a:pPr>
            <a:r>
              <a:rPr lang="en" sz="1550">
                <a:solidFill>
                  <a:schemeClr val="lt1"/>
                </a:solidFill>
              </a:rPr>
              <a:t>A seasoned marketing professional and a natural on-camera presence, Adeesha Pemananda is a skilled virtual event host and presenter. His extensive experience in brand building and project management provides a unique strategic advantage, allowing him to not only facilitate but also elevate virtual events.</a:t>
            </a:r>
            <a:endParaRPr sz="1550">
              <a:solidFill>
                <a:schemeClr val="lt1"/>
              </a:solidFill>
            </a:endParaRPr>
          </a:p>
          <a:p>
            <a:pPr indent="0" lvl="0" marL="0" rtl="0" algn="just">
              <a:spcBef>
                <a:spcPts val="1200"/>
              </a:spcBef>
              <a:spcAft>
                <a:spcPts val="0"/>
              </a:spcAft>
              <a:buClr>
                <a:schemeClr val="dk1"/>
              </a:buClr>
              <a:buSzPts val="1100"/>
              <a:buFont typeface="Arial"/>
              <a:buNone/>
            </a:pPr>
            <a:r>
              <a:rPr lang="en" sz="1550">
                <a:solidFill>
                  <a:schemeClr val="lt1"/>
                </a:solidFill>
              </a:rPr>
              <a:t>Adeesha is known for his ability to captivate digital audiences, foster interaction, and ensure that the event's core message resonates with every attendee. Whether you're planning a global webinar, an interactive workshop, or a multi-session virtual conference, Adeesha brings the perfect blend of professionalism, energy, and technical savvy to guarantee a successful and impactful event.</a:t>
            </a:r>
            <a:endParaRPr sz="1300">
              <a:solidFill>
                <a:schemeClr val="lt1"/>
              </a:solidFill>
              <a:latin typeface="Montserrat"/>
              <a:ea typeface="Montserrat"/>
              <a:cs typeface="Montserrat"/>
              <a:sym typeface="Montserrat"/>
            </a:endParaRPr>
          </a:p>
          <a:p>
            <a:pPr indent="0" lvl="0" marL="0" rtl="0" algn="just">
              <a:spcBef>
                <a:spcPts val="1200"/>
              </a:spcBef>
              <a:spcAft>
                <a:spcPts val="1200"/>
              </a:spcAft>
              <a:buClr>
                <a:srgbClr val="000000"/>
              </a:buClr>
              <a:buSzPts val="1100"/>
              <a:buFont typeface="Arial"/>
              <a:buNone/>
            </a:pPr>
            <a:r>
              <a:t/>
            </a:r>
            <a:endParaRPr sz="1300">
              <a:solidFill>
                <a:schemeClr val="lt1"/>
              </a:solidFill>
              <a:latin typeface="Montserrat"/>
              <a:ea typeface="Montserrat"/>
              <a:cs typeface="Montserrat"/>
              <a:sym typeface="Montserrat"/>
            </a:endParaRPr>
          </a:p>
        </p:txBody>
      </p:sp>
      <p:pic>
        <p:nvPicPr>
          <p:cNvPr id="332" name="Google Shape;332;p44" title="Adeesha Headshot Updated.png"/>
          <p:cNvPicPr preferRelativeResize="0"/>
          <p:nvPr/>
        </p:nvPicPr>
        <p:blipFill rotWithShape="1">
          <a:blip r:embed="rId3">
            <a:alphaModFix/>
          </a:blip>
          <a:srcRect b="13514" l="0" r="0" t="13514"/>
          <a:stretch/>
        </p:blipFill>
        <p:spPr>
          <a:xfrm>
            <a:off x="5975075" y="1604475"/>
            <a:ext cx="2791800" cy="2791800"/>
          </a:xfrm>
          <a:prstGeom prst="roundRect">
            <a:avLst>
              <a:gd fmla="val 16667"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36" name="Shape 336"/>
        <p:cNvGrpSpPr/>
        <p:nvPr/>
      </p:nvGrpSpPr>
      <p:grpSpPr>
        <a:xfrm>
          <a:off x="0" y="0"/>
          <a:ext cx="0" cy="0"/>
          <a:chOff x="0" y="0"/>
          <a:chExt cx="0" cy="0"/>
        </a:xfrm>
      </p:grpSpPr>
      <p:sp>
        <p:nvSpPr>
          <p:cNvPr id="337" name="Google Shape;337;p45"/>
          <p:cNvSpPr txBox="1"/>
          <p:nvPr/>
        </p:nvSpPr>
        <p:spPr>
          <a:xfrm>
            <a:off x="2692550" y="1732900"/>
            <a:ext cx="6243300" cy="1848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0"/>
              </a:spcBef>
              <a:spcAft>
                <a:spcPts val="0"/>
              </a:spcAft>
              <a:buNone/>
            </a:pPr>
            <a:r>
              <a:t/>
            </a:r>
            <a:endParaRPr sz="1200">
              <a:solidFill>
                <a:schemeClr val="lt1"/>
              </a:solidFill>
              <a:latin typeface="Poppins"/>
              <a:ea typeface="Poppins"/>
              <a:cs typeface="Poppins"/>
              <a:sym typeface="Poppins"/>
            </a:endParaRPr>
          </a:p>
        </p:txBody>
      </p:sp>
      <p:sp>
        <p:nvSpPr>
          <p:cNvPr id="338" name="Google Shape;338;p45"/>
          <p:cNvSpPr txBox="1"/>
          <p:nvPr/>
        </p:nvSpPr>
        <p:spPr>
          <a:xfrm>
            <a:off x="3030425" y="0"/>
            <a:ext cx="5774700" cy="2369700"/>
          </a:xfrm>
          <a:prstGeom prst="rect">
            <a:avLst/>
          </a:prstGeom>
          <a:noFill/>
          <a:ln>
            <a:noFill/>
          </a:ln>
        </p:spPr>
        <p:txBody>
          <a:bodyPr anchorCtr="0" anchor="t" bIns="0" lIns="0" spcFirstLastPara="1" rIns="0" wrap="square" tIns="0">
            <a:spAutoFit/>
          </a:bodyPr>
          <a:lstStyle/>
          <a:p>
            <a:pPr indent="0" lvl="0" marL="457200" rtl="0" algn="l">
              <a:lnSpc>
                <a:spcPct val="115000"/>
              </a:lnSpc>
              <a:spcBef>
                <a:spcPts val="0"/>
              </a:spcBef>
              <a:spcAft>
                <a:spcPts val="0"/>
              </a:spcAft>
              <a:buNone/>
            </a:pPr>
            <a:r>
              <a:rPr lang="en" sz="2600">
                <a:solidFill>
                  <a:schemeClr val="lt1"/>
                </a:solidFill>
              </a:rPr>
              <a:t> </a:t>
            </a:r>
            <a:endParaRPr sz="2600">
              <a:solidFill>
                <a:schemeClr val="lt1"/>
              </a:solidFill>
            </a:endParaRPr>
          </a:p>
          <a:p>
            <a:pPr indent="0" lvl="0" marL="457200" rtl="0" algn="l">
              <a:lnSpc>
                <a:spcPct val="115000"/>
              </a:lnSpc>
              <a:spcBef>
                <a:spcPts val="0"/>
              </a:spcBef>
              <a:spcAft>
                <a:spcPts val="0"/>
              </a:spcAft>
              <a:buNone/>
            </a:pPr>
            <a:r>
              <a:rPr b="1" lang="en" sz="2600">
                <a:solidFill>
                  <a:schemeClr val="lt1"/>
                </a:solidFill>
                <a:uFill>
                  <a:noFill/>
                </a:uFill>
                <a:latin typeface="Merriweather"/>
                <a:ea typeface="Merriweather"/>
                <a:cs typeface="Merriweather"/>
                <a:sym typeface="Merriweather"/>
                <a:hlinkClick r:id="rId3">
                  <a:extLst>
                    <a:ext uri="{A12FA001-AC4F-418D-AE19-62706E023703}">
                      <ahyp:hlinkClr val="tx"/>
                    </a:ext>
                  </a:extLst>
                </a:hlinkClick>
              </a:rPr>
              <a:t>Charlotte Weir</a:t>
            </a:r>
            <a:endParaRPr sz="4300">
              <a:solidFill>
                <a:schemeClr val="lt1"/>
              </a:solidFill>
            </a:endParaRPr>
          </a:p>
          <a:p>
            <a:pPr indent="0" lvl="0" marL="457200" rtl="0" algn="l">
              <a:lnSpc>
                <a:spcPct val="115000"/>
              </a:lnSpc>
              <a:spcBef>
                <a:spcPts val="0"/>
              </a:spcBef>
              <a:spcAft>
                <a:spcPts val="0"/>
              </a:spcAft>
              <a:buNone/>
            </a:pPr>
            <a:r>
              <a:t/>
            </a:r>
            <a:endParaRPr b="1" sz="3200">
              <a:solidFill>
                <a:schemeClr val="lt1"/>
              </a:solidFill>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2900">
              <a:solidFill>
                <a:schemeClr val="lt1"/>
              </a:solidFill>
              <a:latin typeface="Merriweather Black"/>
              <a:ea typeface="Merriweather Black"/>
              <a:cs typeface="Merriweather Black"/>
              <a:sym typeface="Merriweather Black"/>
            </a:endParaRPr>
          </a:p>
          <a:p>
            <a:pPr indent="0" lvl="0" marL="0" rtl="0" algn="l">
              <a:spcBef>
                <a:spcPts val="0"/>
              </a:spcBef>
              <a:spcAft>
                <a:spcPts val="0"/>
              </a:spcAft>
              <a:buClr>
                <a:schemeClr val="dk1"/>
              </a:buClr>
              <a:buSzPts val="1100"/>
              <a:buFont typeface="Arial"/>
              <a:buNone/>
            </a:pPr>
            <a:r>
              <a:t/>
            </a:r>
            <a:endParaRPr b="1" sz="2400">
              <a:solidFill>
                <a:schemeClr val="dk1"/>
              </a:solidFill>
              <a:latin typeface="Georgia"/>
              <a:ea typeface="Georgia"/>
              <a:cs typeface="Georgia"/>
              <a:sym typeface="Georgia"/>
            </a:endParaRPr>
          </a:p>
        </p:txBody>
      </p:sp>
      <p:sp>
        <p:nvSpPr>
          <p:cNvPr id="339" name="Google Shape;339;p45"/>
          <p:cNvSpPr txBox="1"/>
          <p:nvPr/>
        </p:nvSpPr>
        <p:spPr>
          <a:xfrm>
            <a:off x="3264575" y="879075"/>
            <a:ext cx="5306400" cy="1249800"/>
          </a:xfrm>
          <a:prstGeom prst="rect">
            <a:avLst/>
          </a:prstGeom>
          <a:noFill/>
          <a:ln>
            <a:noFill/>
          </a:ln>
        </p:spPr>
        <p:txBody>
          <a:bodyPr anchorCtr="0" anchor="t" bIns="0" lIns="0" spcFirstLastPara="1" rIns="0" wrap="square" tIns="0">
            <a:spAutoFit/>
          </a:bodyPr>
          <a:lstStyle/>
          <a:p>
            <a:pPr indent="0" lvl="0" marL="457200" rtl="0" algn="l">
              <a:lnSpc>
                <a:spcPct val="115000"/>
              </a:lnSpc>
              <a:spcBef>
                <a:spcPts val="0"/>
              </a:spcBef>
              <a:spcAft>
                <a:spcPts val="0"/>
              </a:spcAft>
              <a:buNone/>
            </a:pPr>
            <a:r>
              <a:rPr lang="en" sz="1450">
                <a:solidFill>
                  <a:schemeClr val="lt1"/>
                </a:solidFill>
                <a:latin typeface="Roboto"/>
                <a:ea typeface="Roboto"/>
                <a:cs typeface="Roboto"/>
                <a:sym typeface="Roboto"/>
              </a:rPr>
              <a:t>Navigating the complex world of veterinary startups? You'll need more than just a map—you'll need a seasoned navigator. With over a decade in the field as an Advisor , VP, and Founder, my forte is in business consulting and developing veterinary startup business plans that work.</a:t>
            </a:r>
            <a:endParaRPr sz="1450">
              <a:solidFill>
                <a:schemeClr val="lt1"/>
              </a:solidFill>
              <a:latin typeface="Roboto"/>
              <a:ea typeface="Roboto"/>
              <a:cs typeface="Roboto"/>
              <a:sym typeface="Roboto"/>
            </a:endParaRPr>
          </a:p>
        </p:txBody>
      </p:sp>
      <p:pic>
        <p:nvPicPr>
          <p:cNvPr id="340" name="Google Shape;340;p45" title="Charlotte Weir.jpg"/>
          <p:cNvPicPr preferRelativeResize="0"/>
          <p:nvPr/>
        </p:nvPicPr>
        <p:blipFill rotWithShape="1">
          <a:blip r:embed="rId4">
            <a:alphaModFix/>
          </a:blip>
          <a:srcRect b="0" l="25336" r="13713" t="0"/>
          <a:stretch/>
        </p:blipFill>
        <p:spPr>
          <a:xfrm>
            <a:off x="0" y="0"/>
            <a:ext cx="3135000" cy="5143501"/>
          </a:xfrm>
          <a:prstGeom prst="rect">
            <a:avLst/>
          </a:prstGeom>
          <a:noFill/>
          <a:ln>
            <a:noFill/>
          </a:ln>
        </p:spPr>
      </p:pic>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44" name="Shape 344"/>
        <p:cNvGrpSpPr/>
        <p:nvPr/>
      </p:nvGrpSpPr>
      <p:grpSpPr>
        <a:xfrm>
          <a:off x="0" y="0"/>
          <a:ext cx="0" cy="0"/>
          <a:chOff x="0" y="0"/>
          <a:chExt cx="0" cy="0"/>
        </a:xfrm>
      </p:grpSpPr>
      <p:sp>
        <p:nvSpPr>
          <p:cNvPr id="345" name="Google Shape;345;p46"/>
          <p:cNvSpPr txBox="1"/>
          <p:nvPr/>
        </p:nvSpPr>
        <p:spPr>
          <a:xfrm>
            <a:off x="2661535" y="1732900"/>
            <a:ext cx="6273900" cy="1848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0"/>
              </a:spcBef>
              <a:spcAft>
                <a:spcPts val="0"/>
              </a:spcAft>
              <a:buNone/>
            </a:pPr>
            <a:r>
              <a:t/>
            </a:r>
            <a:endParaRPr sz="1200">
              <a:solidFill>
                <a:schemeClr val="lt1"/>
              </a:solidFill>
              <a:latin typeface="Poppins"/>
              <a:ea typeface="Poppins"/>
              <a:cs typeface="Poppins"/>
              <a:sym typeface="Poppins"/>
            </a:endParaRPr>
          </a:p>
        </p:txBody>
      </p:sp>
      <p:sp>
        <p:nvSpPr>
          <p:cNvPr id="346" name="Google Shape;346;p46"/>
          <p:cNvSpPr txBox="1"/>
          <p:nvPr/>
        </p:nvSpPr>
        <p:spPr>
          <a:xfrm>
            <a:off x="3240300" y="265000"/>
            <a:ext cx="5903700" cy="3290100"/>
          </a:xfrm>
          <a:prstGeom prst="rect">
            <a:avLst/>
          </a:prstGeom>
          <a:noFill/>
          <a:ln>
            <a:noFill/>
          </a:ln>
        </p:spPr>
        <p:txBody>
          <a:bodyPr anchorCtr="0" anchor="t" bIns="0" lIns="0" spcFirstLastPara="1" rIns="0" wrap="square" tIns="0">
            <a:spAutoFit/>
          </a:bodyPr>
          <a:lstStyle/>
          <a:p>
            <a:pPr indent="0" lvl="0" marL="457200" rtl="0" algn="l">
              <a:lnSpc>
                <a:spcPct val="115000"/>
              </a:lnSpc>
              <a:spcBef>
                <a:spcPts val="0"/>
              </a:spcBef>
              <a:spcAft>
                <a:spcPts val="0"/>
              </a:spcAft>
              <a:buNone/>
            </a:pPr>
            <a:r>
              <a:rPr b="1" lang="en" sz="2500">
                <a:solidFill>
                  <a:schemeClr val="lt1"/>
                </a:solidFill>
                <a:uFill>
                  <a:noFill/>
                </a:uFill>
                <a:latin typeface="Merriweather"/>
                <a:ea typeface="Merriweather"/>
                <a:cs typeface="Merriweather"/>
                <a:sym typeface="Merriweather"/>
                <a:hlinkClick r:id="rId3">
                  <a:extLst>
                    <a:ext uri="{A12FA001-AC4F-418D-AE19-62706E023703}">
                      <ahyp:hlinkClr val="tx"/>
                    </a:ext>
                  </a:extLst>
                </a:hlinkClick>
              </a:rPr>
              <a:t>Keith True</a:t>
            </a:r>
            <a:endParaRPr b="1" sz="2500">
              <a:solidFill>
                <a:schemeClr val="lt1"/>
              </a:solidFill>
              <a:latin typeface="Merriweather"/>
              <a:ea typeface="Merriweather"/>
              <a:cs typeface="Merriweather"/>
              <a:sym typeface="Merriweather"/>
            </a:endParaRPr>
          </a:p>
          <a:p>
            <a:pPr indent="0" lvl="0" marL="457200" rtl="0" algn="l">
              <a:lnSpc>
                <a:spcPct val="115000"/>
              </a:lnSpc>
              <a:spcBef>
                <a:spcPts val="0"/>
              </a:spcBef>
              <a:spcAft>
                <a:spcPts val="0"/>
              </a:spcAft>
              <a:buNone/>
            </a:pPr>
            <a:r>
              <a:t/>
            </a:r>
            <a:endParaRPr b="1" sz="2500">
              <a:solidFill>
                <a:schemeClr val="lt1"/>
              </a:solidFill>
              <a:latin typeface="Merriweather"/>
              <a:ea typeface="Merriweather"/>
              <a:cs typeface="Merriweather"/>
              <a:sym typeface="Merriweather"/>
            </a:endParaRPr>
          </a:p>
          <a:p>
            <a:pPr indent="0" lvl="0" marL="457200" rtl="0" algn="l">
              <a:lnSpc>
                <a:spcPct val="115000"/>
              </a:lnSpc>
              <a:spcBef>
                <a:spcPts val="0"/>
              </a:spcBef>
              <a:spcAft>
                <a:spcPts val="0"/>
              </a:spcAft>
              <a:buNone/>
            </a:pPr>
            <a:r>
              <a:t/>
            </a:r>
            <a:endParaRPr b="1" sz="2600">
              <a:solidFill>
                <a:schemeClr val="lt1"/>
              </a:solidFill>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2800">
              <a:solidFill>
                <a:schemeClr val="lt1"/>
              </a:solidFill>
            </a:endParaRPr>
          </a:p>
          <a:p>
            <a:pPr indent="0" lvl="0" marL="457200" rtl="0" algn="l">
              <a:lnSpc>
                <a:spcPct val="115000"/>
              </a:lnSpc>
              <a:spcBef>
                <a:spcPts val="0"/>
              </a:spcBef>
              <a:spcAft>
                <a:spcPts val="0"/>
              </a:spcAft>
              <a:buNone/>
            </a:pPr>
            <a:r>
              <a:t/>
            </a:r>
            <a:endParaRPr b="1" sz="3200">
              <a:solidFill>
                <a:schemeClr val="lt1"/>
              </a:solidFill>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2900">
              <a:solidFill>
                <a:schemeClr val="lt1"/>
              </a:solidFill>
              <a:latin typeface="Merriweather Black"/>
              <a:ea typeface="Merriweather Black"/>
              <a:cs typeface="Merriweather Black"/>
              <a:sym typeface="Merriweather Black"/>
            </a:endParaRPr>
          </a:p>
          <a:p>
            <a:pPr indent="0" lvl="0" marL="0" rtl="0" algn="l">
              <a:spcBef>
                <a:spcPts val="0"/>
              </a:spcBef>
              <a:spcAft>
                <a:spcPts val="0"/>
              </a:spcAft>
              <a:buClr>
                <a:schemeClr val="dk1"/>
              </a:buClr>
              <a:buSzPts val="1100"/>
              <a:buFont typeface="Arial"/>
              <a:buNone/>
            </a:pPr>
            <a:r>
              <a:t/>
            </a:r>
            <a:endParaRPr b="1" sz="2400">
              <a:solidFill>
                <a:schemeClr val="dk1"/>
              </a:solidFill>
              <a:latin typeface="Georgia"/>
              <a:ea typeface="Georgia"/>
              <a:cs typeface="Georgia"/>
              <a:sym typeface="Georgia"/>
            </a:endParaRPr>
          </a:p>
        </p:txBody>
      </p:sp>
      <p:sp>
        <p:nvSpPr>
          <p:cNvPr id="347" name="Google Shape;347;p46"/>
          <p:cNvSpPr txBox="1"/>
          <p:nvPr/>
        </p:nvSpPr>
        <p:spPr>
          <a:xfrm>
            <a:off x="3451650" y="955425"/>
            <a:ext cx="5374200" cy="1763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450">
                <a:solidFill>
                  <a:schemeClr val="lt1"/>
                </a:solidFill>
                <a:latin typeface="Roboto"/>
                <a:ea typeface="Roboto"/>
                <a:cs typeface="Roboto"/>
                <a:sym typeface="Roboto"/>
              </a:rPr>
              <a:t>The opportunities in veterinary medicine go far beyond the exam room! Entrepreneurial opportunities are abundant and exploring this is an interest of mine. The veterinary industry is currently booming, but veterinarians and veterinary staff around the world are struggling. I aim to be the change in the profession and support some of the most caring and passionate people.</a:t>
            </a:r>
            <a:endParaRPr sz="1450">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t/>
            </a:r>
            <a:endParaRPr sz="1450">
              <a:solidFill>
                <a:schemeClr val="lt1"/>
              </a:solidFill>
              <a:latin typeface="Roboto"/>
              <a:ea typeface="Roboto"/>
              <a:cs typeface="Roboto"/>
              <a:sym typeface="Roboto"/>
            </a:endParaRPr>
          </a:p>
        </p:txBody>
      </p:sp>
      <p:pic>
        <p:nvPicPr>
          <p:cNvPr id="348" name="Google Shape;348;p46" title="Keith True.jpg"/>
          <p:cNvPicPr preferRelativeResize="0"/>
          <p:nvPr/>
        </p:nvPicPr>
        <p:blipFill rotWithShape="1">
          <a:blip r:embed="rId4">
            <a:alphaModFix/>
          </a:blip>
          <a:srcRect b="0" l="18163" r="18170" t="0"/>
          <a:stretch/>
        </p:blipFill>
        <p:spPr>
          <a:xfrm>
            <a:off x="0" y="0"/>
            <a:ext cx="3274724" cy="5143500"/>
          </a:xfrm>
          <a:prstGeom prst="rect">
            <a:avLst/>
          </a:prstGeom>
          <a:noFill/>
          <a:ln>
            <a:noFill/>
          </a:ln>
        </p:spPr>
      </p:pic>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52" name="Shape 352"/>
        <p:cNvGrpSpPr/>
        <p:nvPr/>
      </p:nvGrpSpPr>
      <p:grpSpPr>
        <a:xfrm>
          <a:off x="0" y="0"/>
          <a:ext cx="0" cy="0"/>
          <a:chOff x="0" y="0"/>
          <a:chExt cx="0" cy="0"/>
        </a:xfrm>
      </p:grpSpPr>
      <p:sp>
        <p:nvSpPr>
          <p:cNvPr id="353" name="Google Shape;353;p47"/>
          <p:cNvSpPr txBox="1"/>
          <p:nvPr/>
        </p:nvSpPr>
        <p:spPr>
          <a:xfrm>
            <a:off x="563425" y="585029"/>
            <a:ext cx="8017200" cy="5079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 sz="3300">
                <a:solidFill>
                  <a:schemeClr val="lt1"/>
                </a:solidFill>
                <a:latin typeface="Montserrat Black"/>
                <a:ea typeface="Montserrat Black"/>
                <a:cs typeface="Montserrat Black"/>
                <a:sym typeface="Montserrat Black"/>
              </a:rPr>
              <a:t>Main points for today's discussion:</a:t>
            </a:r>
            <a:endParaRPr sz="3300">
              <a:solidFill>
                <a:schemeClr val="lt1"/>
              </a:solidFill>
              <a:latin typeface="Montserrat Black"/>
              <a:ea typeface="Montserrat Black"/>
              <a:cs typeface="Montserrat Black"/>
              <a:sym typeface="Montserrat Black"/>
            </a:endParaRPr>
          </a:p>
        </p:txBody>
      </p:sp>
      <p:sp>
        <p:nvSpPr>
          <p:cNvPr id="354" name="Google Shape;354;p47"/>
          <p:cNvSpPr txBox="1"/>
          <p:nvPr/>
        </p:nvSpPr>
        <p:spPr>
          <a:xfrm>
            <a:off x="281700" y="1181358"/>
            <a:ext cx="8580600" cy="2553600"/>
          </a:xfrm>
          <a:prstGeom prst="rect">
            <a:avLst/>
          </a:prstGeom>
          <a:noFill/>
          <a:ln>
            <a:noFill/>
          </a:ln>
        </p:spPr>
        <p:txBody>
          <a:bodyPr anchorCtr="0" anchor="t" bIns="0" lIns="0" spcFirstLastPara="1" rIns="0" wrap="square" tIns="0">
            <a:spAutoFit/>
          </a:bodyPr>
          <a:lstStyle/>
          <a:p>
            <a:pPr indent="-361950" lvl="0" marL="457200" rtl="0" algn="l">
              <a:lnSpc>
                <a:spcPct val="115000"/>
              </a:lnSpc>
              <a:spcBef>
                <a:spcPts val="1200"/>
              </a:spcBef>
              <a:spcAft>
                <a:spcPts val="0"/>
              </a:spcAft>
              <a:buClr>
                <a:schemeClr val="lt1"/>
              </a:buClr>
              <a:buSzPts val="2100"/>
              <a:buFont typeface="Merriweather"/>
              <a:buChar char="●"/>
            </a:pPr>
            <a:r>
              <a:rPr lang="en" sz="2100">
                <a:solidFill>
                  <a:schemeClr val="lt1"/>
                </a:solidFill>
                <a:latin typeface="Merriweather"/>
                <a:ea typeface="Merriweather"/>
                <a:cs typeface="Merriweather"/>
                <a:sym typeface="Merriweather"/>
              </a:rPr>
              <a:t>Beyond job postings: creative recruitment strategies that actually work</a:t>
            </a:r>
            <a:endParaRPr sz="2100">
              <a:solidFill>
                <a:schemeClr val="lt1"/>
              </a:solidFill>
              <a:latin typeface="Merriweather"/>
              <a:ea typeface="Merriweather"/>
              <a:cs typeface="Merriweather"/>
              <a:sym typeface="Merriweather"/>
            </a:endParaRPr>
          </a:p>
          <a:p>
            <a:pPr indent="-361950" lvl="0" marL="457200" rtl="0" algn="l">
              <a:lnSpc>
                <a:spcPct val="115000"/>
              </a:lnSpc>
              <a:spcBef>
                <a:spcPts val="0"/>
              </a:spcBef>
              <a:spcAft>
                <a:spcPts val="0"/>
              </a:spcAft>
              <a:buClr>
                <a:schemeClr val="lt1"/>
              </a:buClr>
              <a:buSzPts val="2100"/>
              <a:buFont typeface="Merriweather"/>
              <a:buChar char="●"/>
            </a:pPr>
            <a:r>
              <a:rPr lang="en" sz="2100">
                <a:solidFill>
                  <a:schemeClr val="lt1"/>
                </a:solidFill>
                <a:latin typeface="Merriweather"/>
                <a:ea typeface="Merriweather"/>
                <a:cs typeface="Merriweather"/>
                <a:sym typeface="Merriweather"/>
              </a:rPr>
              <a:t> Reducing burnout through realistic scheduling and workload   management</a:t>
            </a:r>
            <a:endParaRPr sz="2100">
              <a:solidFill>
                <a:schemeClr val="lt1"/>
              </a:solidFill>
              <a:latin typeface="Merriweather"/>
              <a:ea typeface="Merriweather"/>
              <a:cs typeface="Merriweather"/>
              <a:sym typeface="Merriweather"/>
            </a:endParaRPr>
          </a:p>
          <a:p>
            <a:pPr indent="-361950" lvl="0" marL="457200" rtl="0" algn="l">
              <a:lnSpc>
                <a:spcPct val="115000"/>
              </a:lnSpc>
              <a:spcBef>
                <a:spcPts val="0"/>
              </a:spcBef>
              <a:spcAft>
                <a:spcPts val="0"/>
              </a:spcAft>
              <a:buClr>
                <a:schemeClr val="lt1"/>
              </a:buClr>
              <a:buSzPts val="2100"/>
              <a:buFont typeface="Merriweather"/>
              <a:buChar char="●"/>
            </a:pPr>
            <a:r>
              <a:rPr lang="en" sz="2100">
                <a:solidFill>
                  <a:schemeClr val="lt1"/>
                </a:solidFill>
                <a:latin typeface="Merriweather"/>
                <a:ea typeface="Merriweather"/>
                <a:cs typeface="Merriweather"/>
                <a:sym typeface="Merriweather"/>
              </a:rPr>
              <a:t>  Building career pathways that encourage professional growth</a:t>
            </a:r>
            <a:endParaRPr sz="2100">
              <a:solidFill>
                <a:schemeClr val="lt1"/>
              </a:solidFill>
              <a:latin typeface="Merriweather"/>
              <a:ea typeface="Merriweather"/>
              <a:cs typeface="Merriweather"/>
              <a:sym typeface="Merriweather"/>
            </a:endParaRPr>
          </a:p>
          <a:p>
            <a:pPr indent="-361950" lvl="0" marL="457200" rtl="0" algn="l">
              <a:lnSpc>
                <a:spcPct val="115000"/>
              </a:lnSpc>
              <a:spcBef>
                <a:spcPts val="0"/>
              </a:spcBef>
              <a:spcAft>
                <a:spcPts val="0"/>
              </a:spcAft>
              <a:buClr>
                <a:schemeClr val="lt1"/>
              </a:buClr>
              <a:buSzPts val="2100"/>
              <a:buFont typeface="Merriweather"/>
              <a:buChar char="●"/>
            </a:pPr>
            <a:r>
              <a:rPr lang="en" sz="2100">
                <a:solidFill>
                  <a:schemeClr val="lt1"/>
                </a:solidFill>
                <a:latin typeface="Merriweather"/>
                <a:ea typeface="Merriweather"/>
                <a:cs typeface="Merriweather"/>
                <a:sym typeface="Merriweather"/>
              </a:rPr>
              <a:t>  Retention strategies that go beyond paychecks and bonuses</a:t>
            </a:r>
            <a:endParaRPr sz="2100">
              <a:solidFill>
                <a:schemeClr val="lt1"/>
              </a:solidFill>
              <a:latin typeface="Merriweather"/>
              <a:ea typeface="Merriweather"/>
              <a:cs typeface="Merriweather"/>
              <a:sym typeface="Merriweather"/>
            </a:endParaRPr>
          </a:p>
          <a:p>
            <a:pPr indent="-361950" lvl="0" marL="457200" rtl="0" algn="l">
              <a:lnSpc>
                <a:spcPct val="115000"/>
              </a:lnSpc>
              <a:spcBef>
                <a:spcPts val="0"/>
              </a:spcBef>
              <a:spcAft>
                <a:spcPts val="0"/>
              </a:spcAft>
              <a:buClr>
                <a:schemeClr val="lt1"/>
              </a:buClr>
              <a:buSzPts val="2100"/>
              <a:buFont typeface="Merriweather"/>
              <a:buChar char="●"/>
            </a:pPr>
            <a:r>
              <a:rPr lang="en" sz="2100">
                <a:solidFill>
                  <a:schemeClr val="lt1"/>
                </a:solidFill>
                <a:latin typeface="Merriweather"/>
                <a:ea typeface="Merriweather"/>
                <a:cs typeface="Merriweather"/>
                <a:sym typeface="Merriweather"/>
              </a:rPr>
              <a:t>  How culture impacts recruitment and long-term loyalty</a:t>
            </a:r>
            <a:endParaRPr sz="2100">
              <a:solidFill>
                <a:schemeClr val="lt1"/>
              </a:solidFill>
              <a:latin typeface="Merriweather"/>
              <a:ea typeface="Merriweather"/>
              <a:cs typeface="Merriweather"/>
              <a:sym typeface="Merriweather"/>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58" name="Shape 358"/>
        <p:cNvGrpSpPr/>
        <p:nvPr/>
      </p:nvGrpSpPr>
      <p:grpSpPr>
        <a:xfrm>
          <a:off x="0" y="0"/>
          <a:ext cx="0" cy="0"/>
          <a:chOff x="0" y="0"/>
          <a:chExt cx="0" cy="0"/>
        </a:xfrm>
      </p:grpSpPr>
      <p:grpSp>
        <p:nvGrpSpPr>
          <p:cNvPr id="359" name="Google Shape;359;p48"/>
          <p:cNvGrpSpPr/>
          <p:nvPr/>
        </p:nvGrpSpPr>
        <p:grpSpPr>
          <a:xfrm>
            <a:off x="9143991" y="-90400"/>
            <a:ext cx="26172" cy="5233889"/>
            <a:chOff x="0" y="-47625"/>
            <a:chExt cx="812800" cy="2757000"/>
          </a:xfrm>
        </p:grpSpPr>
        <p:sp>
          <p:nvSpPr>
            <p:cNvPr id="360" name="Google Shape;360;p48"/>
            <p:cNvSpPr/>
            <p:nvPr/>
          </p:nvSpPr>
          <p:spPr>
            <a:xfrm>
              <a:off x="0" y="0"/>
              <a:ext cx="812800" cy="2709333"/>
            </a:xfrm>
            <a:custGeom>
              <a:rect b="b" l="l" r="r" t="t"/>
              <a:pathLst>
                <a:path extrusionOk="0" h="2709333" w="812800">
                  <a:moveTo>
                    <a:pt x="0" y="0"/>
                  </a:moveTo>
                  <a:lnTo>
                    <a:pt x="812800" y="0"/>
                  </a:lnTo>
                  <a:lnTo>
                    <a:pt x="812800" y="2709333"/>
                  </a:lnTo>
                  <a:lnTo>
                    <a:pt x="0" y="2709333"/>
                  </a:lnTo>
                  <a:close/>
                </a:path>
              </a:pathLst>
            </a:custGeom>
            <a:solidFill>
              <a:srgbClr val="0000FF"/>
            </a:solidFill>
            <a:ln>
              <a:noFill/>
            </a:ln>
          </p:spPr>
        </p:sp>
        <p:sp>
          <p:nvSpPr>
            <p:cNvPr id="361" name="Google Shape;361;p48"/>
            <p:cNvSpPr txBox="1"/>
            <p:nvPr/>
          </p:nvSpPr>
          <p:spPr>
            <a:xfrm>
              <a:off x="0" y="-47625"/>
              <a:ext cx="812700" cy="2757000"/>
            </a:xfrm>
            <a:prstGeom prst="rect">
              <a:avLst/>
            </a:prstGeom>
            <a:solidFill>
              <a:srgbClr val="0000FF"/>
            </a:solid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rgbClr val="854646"/>
                </a:solidFill>
                <a:latin typeface="Calibri"/>
                <a:ea typeface="Calibri"/>
                <a:cs typeface="Calibri"/>
                <a:sym typeface="Calibri"/>
              </a:endParaRPr>
            </a:p>
          </p:txBody>
        </p:sp>
      </p:grpSp>
      <p:sp>
        <p:nvSpPr>
          <p:cNvPr id="362" name="Google Shape;362;p48"/>
          <p:cNvSpPr txBox="1"/>
          <p:nvPr/>
        </p:nvSpPr>
        <p:spPr>
          <a:xfrm>
            <a:off x="332925" y="2647950"/>
            <a:ext cx="4639800" cy="2185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FFFFFF"/>
              </a:buClr>
              <a:buSzPts val="1300"/>
              <a:buFont typeface="Montserrat"/>
              <a:buChar char="●"/>
            </a:pPr>
            <a:r>
              <a:rPr b="1" lang="en" sz="1300">
                <a:solidFill>
                  <a:srgbClr val="FFFFFF"/>
                </a:solidFill>
                <a:latin typeface="Montserrat"/>
                <a:ea typeface="Montserrat"/>
                <a:cs typeface="Montserrat"/>
                <a:sym typeface="Montserrat"/>
              </a:rPr>
              <a:t>General Veterinary Practice </a:t>
            </a:r>
            <a:endParaRPr b="1" sz="13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Char char="●"/>
            </a:pPr>
            <a:r>
              <a:rPr b="1" lang="en" sz="1300">
                <a:solidFill>
                  <a:srgbClr val="FFFFFF"/>
                </a:solidFill>
                <a:latin typeface="Montserrat"/>
                <a:ea typeface="Montserrat"/>
                <a:cs typeface="Montserrat"/>
                <a:sym typeface="Montserrat"/>
              </a:rPr>
              <a:t>Specialty Veterinary Practice </a:t>
            </a:r>
            <a:endParaRPr b="1" sz="13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Char char="●"/>
            </a:pPr>
            <a:r>
              <a:rPr b="1" lang="en" sz="1300">
                <a:solidFill>
                  <a:srgbClr val="FFFFFF"/>
                </a:solidFill>
                <a:latin typeface="Montserrat"/>
                <a:ea typeface="Montserrat"/>
                <a:cs typeface="Montserrat"/>
                <a:sym typeface="Montserrat"/>
              </a:rPr>
              <a:t>Emergency and Critical Care Centers </a:t>
            </a:r>
            <a:endParaRPr b="1" sz="13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Char char="●"/>
            </a:pPr>
            <a:r>
              <a:rPr b="1" lang="en" sz="1300">
                <a:solidFill>
                  <a:srgbClr val="FFFFFF"/>
                </a:solidFill>
                <a:latin typeface="Montserrat"/>
                <a:ea typeface="Montserrat"/>
                <a:cs typeface="Montserrat"/>
                <a:sym typeface="Montserrat"/>
              </a:rPr>
              <a:t>Exotic Animal Practices </a:t>
            </a:r>
            <a:endParaRPr b="1" sz="13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Char char="●"/>
            </a:pPr>
            <a:r>
              <a:rPr b="1" lang="en" sz="1300">
                <a:solidFill>
                  <a:srgbClr val="FFFFFF"/>
                </a:solidFill>
                <a:latin typeface="Montserrat"/>
                <a:ea typeface="Montserrat"/>
                <a:cs typeface="Montserrat"/>
                <a:sym typeface="Montserrat"/>
              </a:rPr>
              <a:t>Equine Veterinary Practices </a:t>
            </a:r>
            <a:endParaRPr b="1" sz="13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Char char="●"/>
            </a:pPr>
            <a:r>
              <a:rPr b="1" lang="en" sz="1300">
                <a:solidFill>
                  <a:srgbClr val="FFFFFF"/>
                </a:solidFill>
                <a:latin typeface="Montserrat"/>
                <a:ea typeface="Montserrat"/>
                <a:cs typeface="Montserrat"/>
                <a:sym typeface="Montserrat"/>
              </a:rPr>
              <a:t>Mixed Animal Practices </a:t>
            </a:r>
            <a:endParaRPr b="1" sz="13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Char char="●"/>
            </a:pPr>
            <a:r>
              <a:rPr b="1" lang="en" sz="1300">
                <a:solidFill>
                  <a:srgbClr val="FFFFFF"/>
                </a:solidFill>
                <a:latin typeface="Montserrat"/>
                <a:ea typeface="Montserrat"/>
                <a:cs typeface="Montserrat"/>
                <a:sym typeface="Montserrat"/>
              </a:rPr>
              <a:t>Holistic Veterinary Practices </a:t>
            </a:r>
            <a:endParaRPr b="1" sz="13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Char char="●"/>
            </a:pPr>
            <a:r>
              <a:rPr b="1" lang="en" sz="1300">
                <a:solidFill>
                  <a:srgbClr val="FFFFFF"/>
                </a:solidFill>
                <a:latin typeface="Montserrat"/>
                <a:ea typeface="Montserrat"/>
                <a:cs typeface="Montserrat"/>
                <a:sym typeface="Montserrat"/>
              </a:rPr>
              <a:t>Mobile Veterinary Services</a:t>
            </a:r>
            <a:endParaRPr b="1" sz="13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Char char="●"/>
            </a:pPr>
            <a:r>
              <a:rPr b="1" lang="en" sz="1300">
                <a:solidFill>
                  <a:srgbClr val="FFFFFF"/>
                </a:solidFill>
                <a:latin typeface="Montserrat"/>
                <a:ea typeface="Montserrat"/>
                <a:cs typeface="Montserrat"/>
                <a:sym typeface="Montserrat"/>
              </a:rPr>
              <a:t>Research and Teaching Hospitals </a:t>
            </a:r>
            <a:endParaRPr b="1" sz="13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Char char="●"/>
            </a:pPr>
            <a:r>
              <a:rPr b="1" lang="en" sz="1300">
                <a:solidFill>
                  <a:srgbClr val="FFFFFF"/>
                </a:solidFill>
                <a:latin typeface="Montserrat"/>
                <a:ea typeface="Montserrat"/>
                <a:cs typeface="Montserrat"/>
                <a:sym typeface="Montserrat"/>
              </a:rPr>
              <a:t>Rehabilitation and Physical Therapy Centers</a:t>
            </a:r>
            <a:endParaRPr b="1" sz="1300">
              <a:solidFill>
                <a:srgbClr val="FFFFFF"/>
              </a:solidFill>
              <a:latin typeface="Montserrat"/>
              <a:ea typeface="Montserrat"/>
              <a:cs typeface="Montserrat"/>
              <a:sym typeface="Montserrat"/>
            </a:endParaRPr>
          </a:p>
        </p:txBody>
      </p:sp>
      <p:pic>
        <p:nvPicPr>
          <p:cNvPr descr="File:Gift-dynamic-premium.png - Wikimedia Commons" id="363" name="Google Shape;363;p48"/>
          <p:cNvPicPr preferRelativeResize="0"/>
          <p:nvPr/>
        </p:nvPicPr>
        <p:blipFill>
          <a:blip r:embed="rId3">
            <a:alphaModFix/>
          </a:blip>
          <a:stretch>
            <a:fillRect/>
          </a:stretch>
        </p:blipFill>
        <p:spPr>
          <a:xfrm>
            <a:off x="4873900" y="133150"/>
            <a:ext cx="474598" cy="474598"/>
          </a:xfrm>
          <a:prstGeom prst="rect">
            <a:avLst/>
          </a:prstGeom>
          <a:noFill/>
          <a:ln>
            <a:noFill/>
          </a:ln>
        </p:spPr>
      </p:pic>
      <p:sp>
        <p:nvSpPr>
          <p:cNvPr id="364" name="Google Shape;364;p48"/>
          <p:cNvSpPr txBox="1"/>
          <p:nvPr/>
        </p:nvSpPr>
        <p:spPr>
          <a:xfrm>
            <a:off x="332925" y="133150"/>
            <a:ext cx="8370300" cy="256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800">
                <a:solidFill>
                  <a:srgbClr val="FFFFFF"/>
                </a:solidFill>
                <a:latin typeface="Montserrat"/>
                <a:ea typeface="Montserrat"/>
                <a:cs typeface="Montserrat"/>
                <a:sym typeface="Montserrat"/>
              </a:rPr>
              <a:t>🎉 </a:t>
            </a:r>
            <a:r>
              <a:rPr b="1" lang="en" sz="1800">
                <a:solidFill>
                  <a:srgbClr val="FFFFFF"/>
                </a:solidFill>
                <a:latin typeface="Montserrat"/>
                <a:ea typeface="Montserrat"/>
                <a:cs typeface="Montserrat"/>
                <a:sym typeface="Montserrat"/>
              </a:rPr>
              <a:t>Thank You for Joining Us Today!</a:t>
            </a:r>
            <a:endParaRPr b="1" sz="1800">
              <a:solidFill>
                <a:srgbClr val="FFFFFF"/>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
                <a:solidFill>
                  <a:srgbClr val="FFFFFF"/>
                </a:solidFill>
                <a:latin typeface="Montserrat"/>
                <a:ea typeface="Montserrat"/>
                <a:cs typeface="Montserrat"/>
                <a:sym typeface="Montserrat"/>
              </a:rPr>
              <a:t>As a token of our appreciation, we’re thrilled to offer you an </a:t>
            </a:r>
            <a:r>
              <a:rPr b="1" lang="en">
                <a:solidFill>
                  <a:srgbClr val="FFFFFF"/>
                </a:solidFill>
                <a:latin typeface="Montserrat"/>
                <a:ea typeface="Montserrat"/>
                <a:cs typeface="Montserrat"/>
                <a:sym typeface="Montserrat"/>
              </a:rPr>
              <a:t>exclusive gift valued at $900.</a:t>
            </a:r>
            <a:br>
              <a:rPr lang="en" sz="1800">
                <a:solidFill>
                  <a:srgbClr val="FFFFFF"/>
                </a:solidFill>
                <a:latin typeface="Montserrat"/>
                <a:ea typeface="Montserrat"/>
                <a:cs typeface="Montserrat"/>
                <a:sym typeface="Montserrat"/>
              </a:rPr>
            </a:br>
            <a:br>
              <a:rPr lang="en" sz="1800">
                <a:solidFill>
                  <a:srgbClr val="FFFFFF"/>
                </a:solidFill>
                <a:latin typeface="Montserrat"/>
                <a:ea typeface="Montserrat"/>
                <a:cs typeface="Montserrat"/>
                <a:sym typeface="Montserrat"/>
              </a:rPr>
            </a:br>
            <a:r>
              <a:rPr lang="en" sz="1800">
                <a:solidFill>
                  <a:srgbClr val="FFFFFF"/>
                </a:solidFill>
                <a:latin typeface="Montserrat"/>
                <a:ea typeface="Montserrat"/>
                <a:cs typeface="Montserrat"/>
                <a:sym typeface="Montserrat"/>
              </a:rPr>
              <a:t>🗓️ </a:t>
            </a:r>
            <a:r>
              <a:rPr b="1" lang="en">
                <a:solidFill>
                  <a:srgbClr val="FFFFFF"/>
                </a:solidFill>
                <a:latin typeface="Montserrat"/>
                <a:ea typeface="Montserrat"/>
                <a:cs typeface="Montserrat"/>
                <a:sym typeface="Montserrat"/>
              </a:rPr>
              <a:t>A Free Marketing Strategy Meeting with Lila Stone, Veterinary Marketing Consultant and Marketing Advisor of Ekwa Marketing &amp; Veterinary Business Institute</a:t>
            </a:r>
            <a:endParaRPr b="1" sz="700">
              <a:solidFill>
                <a:srgbClr val="FFFFFF"/>
              </a:solidFill>
              <a:latin typeface="Montserrat"/>
              <a:ea typeface="Montserrat"/>
              <a:cs typeface="Montserrat"/>
              <a:sym typeface="Montserrat"/>
            </a:endParaRPr>
          </a:p>
          <a:p>
            <a:pPr indent="0" lvl="0" marL="0" rtl="0" algn="l">
              <a:lnSpc>
                <a:spcPct val="115000"/>
              </a:lnSpc>
              <a:spcBef>
                <a:spcPts val="1200"/>
              </a:spcBef>
              <a:spcAft>
                <a:spcPts val="1200"/>
              </a:spcAft>
              <a:buNone/>
            </a:pPr>
            <a:r>
              <a:rPr b="1" lang="en" sz="1200">
                <a:solidFill>
                  <a:srgbClr val="FFFFFF"/>
                </a:solidFill>
                <a:latin typeface="Montserrat"/>
                <a:ea typeface="Montserrat"/>
                <a:cs typeface="Montserrat"/>
                <a:sym typeface="Montserrat"/>
              </a:rPr>
              <a:t>Visit </a:t>
            </a:r>
            <a:r>
              <a:rPr b="1" lang="en" sz="1200" u="sng">
                <a:solidFill>
                  <a:srgbClr val="FFFFFF"/>
                </a:solidFill>
                <a:latin typeface="Montserrat"/>
                <a:ea typeface="Montserrat"/>
                <a:cs typeface="Montserrat"/>
                <a:sym typeface="Montserrat"/>
                <a:hlinkClick r:id="rId4">
                  <a:extLst>
                    <a:ext uri="{A12FA001-AC4F-418D-AE19-62706E023703}">
                      <ahyp:hlinkClr val="tx"/>
                    </a:ext>
                  </a:extLst>
                </a:hlinkClick>
              </a:rPr>
              <a:t>https://www.veterinarybusinessinstitute.com/msm/</a:t>
            </a:r>
            <a:r>
              <a:rPr b="1" lang="en" sz="1200">
                <a:solidFill>
                  <a:srgbClr val="FFFFFF"/>
                </a:solidFill>
                <a:latin typeface="Montserrat"/>
                <a:ea typeface="Montserrat"/>
                <a:cs typeface="Montserrat"/>
                <a:sym typeface="Montserrat"/>
              </a:rPr>
              <a:t>  and Book a Session at your convenience.</a:t>
            </a:r>
            <a:br>
              <a:rPr b="1" lang="en" sz="1100">
                <a:solidFill>
                  <a:srgbClr val="FFFFFF"/>
                </a:solidFill>
                <a:latin typeface="Montserrat"/>
                <a:ea typeface="Montserrat"/>
                <a:cs typeface="Montserrat"/>
                <a:sym typeface="Montserrat"/>
              </a:rPr>
            </a:br>
            <a:br>
              <a:rPr b="1" lang="en" sz="1100">
                <a:solidFill>
                  <a:srgbClr val="FFFFFF"/>
                </a:solidFill>
                <a:latin typeface="Montserrat"/>
                <a:ea typeface="Montserrat"/>
                <a:cs typeface="Montserrat"/>
                <a:sym typeface="Montserrat"/>
              </a:rPr>
            </a:br>
            <a:r>
              <a:rPr b="1" lang="en">
                <a:solidFill>
                  <a:srgbClr val="FFFFFF"/>
                </a:solidFill>
                <a:latin typeface="Montserrat"/>
                <a:ea typeface="Montserrat"/>
                <a:cs typeface="Montserrat"/>
                <a:sym typeface="Montserrat"/>
              </a:rPr>
              <a:t>Lila is Specialized in helping :</a:t>
            </a:r>
            <a:endParaRPr b="1">
              <a:solidFill>
                <a:srgbClr val="FFFFFF"/>
              </a:solidFill>
              <a:latin typeface="Montserrat"/>
              <a:ea typeface="Montserrat"/>
              <a:cs typeface="Montserrat"/>
              <a:sym typeface="Montserrat"/>
            </a:endParaRPr>
          </a:p>
        </p:txBody>
      </p:sp>
      <p:pic>
        <p:nvPicPr>
          <p:cNvPr id="365" name="Google Shape;365;p48"/>
          <p:cNvPicPr preferRelativeResize="0"/>
          <p:nvPr/>
        </p:nvPicPr>
        <p:blipFill>
          <a:blip r:embed="rId5">
            <a:alphaModFix/>
          </a:blip>
          <a:stretch>
            <a:fillRect/>
          </a:stretch>
        </p:blipFill>
        <p:spPr>
          <a:xfrm>
            <a:off x="5552925" y="2303325"/>
            <a:ext cx="2530425" cy="2530425"/>
          </a:xfrm>
          <a:prstGeom prst="rect">
            <a:avLst/>
          </a:prstGeom>
          <a:noFill/>
          <a:ln>
            <a:noFill/>
          </a:ln>
        </p:spPr>
      </p:pic>
      <p:cxnSp>
        <p:nvCxnSpPr>
          <p:cNvPr id="366" name="Google Shape;366;p48"/>
          <p:cNvCxnSpPr/>
          <p:nvPr/>
        </p:nvCxnSpPr>
        <p:spPr>
          <a:xfrm>
            <a:off x="9216550" y="2803300"/>
            <a:ext cx="911100" cy="911100"/>
          </a:xfrm>
          <a:prstGeom prst="straightConnector1">
            <a:avLst/>
          </a:prstGeom>
          <a:noFill/>
          <a:ln cap="flat" cmpd="sng" w="9525">
            <a:solidFill>
              <a:srgbClr val="03111F"/>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